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3" r:id="rId2"/>
  </p:sldMasterIdLst>
  <p:sldIdLst>
    <p:sldId id="257" r:id="rId3"/>
    <p:sldId id="259" r:id="rId4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705"/>
    <p:restoredTop sz="94694"/>
  </p:normalViewPr>
  <p:slideViewPr>
    <p:cSldViewPr snapToGrid="0" snapToObjects="1">
      <p:cViewPr varScale="1">
        <p:scale>
          <a:sx n="121" d="100"/>
          <a:sy n="121" d="100"/>
        </p:scale>
        <p:origin x="137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5587CF48-1E17-42FC-9912-62FC8C7010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730DC62-5284-444C-ADA0-E33F1D94A9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5C47C-3DDD-4168-A2CA-6BB569EC1DBF}" type="datetimeFigureOut">
              <a:rPr lang="es-CL" smtClean="0"/>
              <a:t>25-04-23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8DC41D3-73BB-40CA-A2A6-A7B810C958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327C9B1-F270-4234-A2C8-B3F957488B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16C66-CE7D-49F9-91E1-02E5E62A1EE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72265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E9CBD0-F9A8-4F7C-A78D-FE553BE336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 dirty="0"/>
              <a:t>Haga clic para modificar el estilo de título del patrón</a:t>
            </a:r>
            <a:endParaRPr lang="es-CL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F8AEE33-0300-435E-A58D-1179A29E8D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97E4DB8-5C37-473E-9CF3-F398156E02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5C47C-3DDD-4168-A2CA-6BB569EC1DBF}" type="datetimeFigureOut">
              <a:rPr lang="es-CL" smtClean="0"/>
              <a:t>25-04-23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F94AE8F-F369-4771-9FEC-EF42247F3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41C747E-8B93-4D09-B302-F17624C3E2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16C66-CE7D-49F9-91E1-02E5E62A1EE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718606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6231033-3742-49CE-A9A2-C42BD60D61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A6BF2FA-3B6D-40ED-8F22-4CE59FBE54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DF931EC-EDD5-4196-9F0F-DC03EFE8C6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5C47C-3DDD-4168-A2CA-6BB569EC1DBF}" type="datetimeFigureOut">
              <a:rPr lang="es-CL" smtClean="0"/>
              <a:t>25-04-23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071CBDF-8031-4F53-9181-606BDF55AB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C15D10E-7D4F-40E8-82F5-CEAB8A834E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16C66-CE7D-49F9-91E1-02E5E62A1EE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886394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395294-4072-490D-A039-5D818BAEAA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0000E41-75FC-49A6-8073-492BC29E62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4E1D932-5A65-498C-AFFA-67FD471E80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E2D37AE-A57E-446F-B245-B1F4B92BF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5C47C-3DDD-4168-A2CA-6BB569EC1DBF}" type="datetimeFigureOut">
              <a:rPr lang="es-CL" smtClean="0"/>
              <a:t>25-04-23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1725711-AE8C-4D43-8E8D-3F7FDFBAD3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B1DEDF7-CD02-49B8-886B-B4F14D92CF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16C66-CE7D-49F9-91E1-02E5E62A1EE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9517229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8D8371-41DA-4FB9-9EAA-6587FBF53B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501CC30-E837-49FE-9147-6F1FE2CFBB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B115255-0D14-427D-9E50-B901847735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E442614-286F-4437-9A74-0367ECFF63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9C9F7DD-EB33-48AC-B40F-2790B52446F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2E398B42-788C-426B-BC79-1C69A0A776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5C47C-3DDD-4168-A2CA-6BB569EC1DBF}" type="datetimeFigureOut">
              <a:rPr lang="es-CL" smtClean="0"/>
              <a:t>25-04-23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79F5E8FE-5B69-450E-BDA4-BE7AB925B1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A9B5E24D-2EA5-45FA-9223-38A1AAD924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16C66-CE7D-49F9-91E1-02E5E62A1EE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5186876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828E71-317B-4D96-9353-A39A49E923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984BD1B7-D5BE-4916-9029-9B72BFAB9F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5C47C-3DDD-4168-A2CA-6BB569EC1DBF}" type="datetimeFigureOut">
              <a:rPr lang="es-CL" smtClean="0"/>
              <a:t>25-04-23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8878411-3DD4-413F-A3BC-C0BF18B31B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E6537CA-DF42-44FD-AEE1-39D89D6C48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16C66-CE7D-49F9-91E1-02E5E62A1EE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8557545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57FDC410-F9E2-42E1-B29F-D27075EFFE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5C47C-3DDD-4168-A2CA-6BB569EC1DBF}" type="datetimeFigureOut">
              <a:rPr lang="es-CL" smtClean="0"/>
              <a:t>25-04-23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CA14E991-545A-41DE-B216-60119D82E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E666BED-267C-4EBE-BBDE-F1A182813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16C66-CE7D-49F9-91E1-02E5E62A1EE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840876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47E7AD-0239-4D71-8522-DD60718C9C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BDE8EE7-FEE1-43AB-9A99-2959550B7B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DBD5AA3-D103-4A9F-BBDD-5D70844920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C27D2E7-3EC8-405E-9DAE-C14306EC41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5C47C-3DDD-4168-A2CA-6BB569EC1DBF}" type="datetimeFigureOut">
              <a:rPr lang="es-CL" smtClean="0"/>
              <a:t>25-04-23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F4DDD23-5A21-4EAA-88C7-B889C2C79D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5035A4B-DC69-47ED-BD59-047D3D59B5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16C66-CE7D-49F9-91E1-02E5E62A1EE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781814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784379-0B94-4277-8EAA-756F239E7A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C0C329CD-10AE-4DCA-8856-D27A044DF4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C03C0D1-F85D-4DA9-BDDE-A63E39145F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5222B7E-BB18-4169-BD2E-BF5A2CE1FD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5C47C-3DDD-4168-A2CA-6BB569EC1DBF}" type="datetimeFigureOut">
              <a:rPr lang="es-CL" smtClean="0"/>
              <a:t>25-04-23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E397AEE-F322-4769-8DD6-26D8E4560F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757039A-8640-4D2D-8ED7-F816216D54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16C66-CE7D-49F9-91E1-02E5E62A1EE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1177770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9E1C0B-4227-42F9-9CDD-F7FBC05A39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950B8B6-4996-4788-87C2-11064F30CF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2B8CD7E-9594-4BC1-9549-A4D70A37EA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5C47C-3DDD-4168-A2CA-6BB569EC1DBF}" type="datetimeFigureOut">
              <a:rPr lang="es-CL" smtClean="0"/>
              <a:t>25-04-23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4F6C718-751C-4BBD-B568-363D8A1C0F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04483B6-E473-4EA8-89F7-6D35259451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16C66-CE7D-49F9-91E1-02E5E62A1EE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5835228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AA4AAE6-179E-4285-B8B6-212DBE5C43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7CC598C-BD17-4123-B58B-168A82A8B7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E1F19BC-782F-4A3E-B7DF-D1BC4A510B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5C47C-3DDD-4168-A2CA-6BB569EC1DBF}" type="datetimeFigureOut">
              <a:rPr lang="es-CL" smtClean="0"/>
              <a:t>25-04-23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0F7B50B-52CD-4B4C-ADA0-57EFE19289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7A5A239-CB30-472D-914D-307F1D0FF4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16C66-CE7D-49F9-91E1-02E5E62A1EE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689564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27451"/>
            <a:ext cx="12191998" cy="6912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3462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DF9CF7-6F66-054D-98F8-0F234A1091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74E0B04-634D-C743-A2AC-995D81BE8D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/>
              <a:t>Haz clic para editar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53C37CF-67D0-104D-BF32-63E5BF9692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5C47C-3DDD-4168-A2CA-6BB569EC1DBF}" type="datetimeFigureOut">
              <a:rPr lang="es-CL" smtClean="0"/>
              <a:t>25-04-23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D9798C9-8676-0B41-92E3-05211563F9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A08F2E5-26A5-0C45-B924-223486A7E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16C66-CE7D-49F9-91E1-02E5E62A1EE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0654630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18CDDC-2364-F646-BE5E-0C14EEDFA1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7B57612-F252-824C-8C6C-1B711BF4EE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19FE806-DCCA-0345-8849-5AB27C051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5C47C-3DDD-4168-A2CA-6BB569EC1DBF}" type="datetimeFigureOut">
              <a:rPr lang="es-CL" smtClean="0"/>
              <a:t>25-04-23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28097E5-9B1C-B548-A703-4B5F6C3351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889015F-5F06-7E45-8B6B-D402CA2AF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16C66-CE7D-49F9-91E1-02E5E62A1EE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228283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34B47C-25AF-B349-B6C9-EF8FC21C4B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E16E1D3-31DB-7D42-B45B-9C4E11CCC2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C303F42-98DC-6C40-95EC-D87824B48E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5C47C-3DDD-4168-A2CA-6BB569EC1DBF}" type="datetimeFigureOut">
              <a:rPr lang="es-CL" smtClean="0"/>
              <a:t>25-04-23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62B9517-3F0B-EC4A-8EA8-34912021CE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8C95985-731E-2B4B-AC24-E51AF8585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16C66-CE7D-49F9-91E1-02E5E62A1EE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21435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ECF2FF-EDF9-0047-BE55-6B705A57A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FA51CE6-72A7-7240-A0E3-ED880E0D3B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EBC62D3-C6B9-164B-8A7F-0BE22F2DB6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6116DD8-D249-EE47-A182-4FE53317D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5C47C-3DDD-4168-A2CA-6BB569EC1DBF}" type="datetimeFigureOut">
              <a:rPr lang="es-CL" smtClean="0"/>
              <a:t>25-04-23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81398FE-F199-804B-9110-2121E0066D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48AB4A9-0403-6A40-A784-2B88654CBC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16C66-CE7D-49F9-91E1-02E5E62A1EE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1913225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E979E6-2584-7941-859F-CCDAA3084F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F63F72D-0059-0240-AB3F-6BCE566B63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918A09E-7E2B-8E4C-A908-BA8C90314F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98F27A18-E047-0749-AF16-01534901A7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AC8C5ED6-1D34-7047-AA50-45B7016149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F9DB9A75-33FC-1941-BDDD-4219DC3C9B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5C47C-3DDD-4168-A2CA-6BB569EC1DBF}" type="datetimeFigureOut">
              <a:rPr lang="es-CL" smtClean="0"/>
              <a:t>25-04-23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7B091A54-B7CF-5A47-8DC3-599136578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528E158F-7CE7-104F-B3EE-DF171B7DDD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16C66-CE7D-49F9-91E1-02E5E62A1EE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755282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0C6555B-BC4B-9F47-B9A0-BF12619417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85005E2F-78D1-9941-95E0-DEDFDE2CAF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5C47C-3DDD-4168-A2CA-6BB569EC1DBF}" type="datetimeFigureOut">
              <a:rPr lang="es-CL" smtClean="0"/>
              <a:t>25-04-23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EA537C24-F204-B949-9958-536172934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D255C051-F3AC-A841-AA92-C048A98733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16C66-CE7D-49F9-91E1-02E5E62A1EE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99351871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1CA687E6-1053-FD4F-B346-5B69CC5C73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5C47C-3DDD-4168-A2CA-6BB569EC1DBF}" type="datetimeFigureOut">
              <a:rPr lang="es-CL" smtClean="0"/>
              <a:t>25-04-23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C67E3E83-69B3-C946-B8D9-81C00F78C0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27ABDB2-8FC3-E145-9173-C936CD342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16C66-CE7D-49F9-91E1-02E5E62A1EE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6187935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832CF5-4000-1F41-B68B-1BFD5DB8B4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6ACC959-333A-6744-9A12-BC02AA713A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5B207A5-BF06-B64F-A6F8-83023455F9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AA044C3-70CA-C64E-B7DC-19C91DCD6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5C47C-3DDD-4168-A2CA-6BB569EC1DBF}" type="datetimeFigureOut">
              <a:rPr lang="es-CL" smtClean="0"/>
              <a:t>25-04-23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1E8870F-E31A-414D-989B-B9CA4A0C2A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B37A9CE-B793-E743-9195-E93956326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16C66-CE7D-49F9-91E1-02E5E62A1EE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1803751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EE9A90-C190-A048-88FF-DD36EC613D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177E14FB-25C2-4341-BAC5-B31EBB12974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F900A6A-696B-7344-896D-598C1D5789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529C7F6-1A69-F54E-9DBB-E549E66F91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5C47C-3DDD-4168-A2CA-6BB569EC1DBF}" type="datetimeFigureOut">
              <a:rPr lang="es-CL" smtClean="0"/>
              <a:t>25-04-23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9631E45-3928-124C-8F25-E5D7D546DA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1F6EDFC-D0E8-3646-A0BB-EE83F78A1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16C66-CE7D-49F9-91E1-02E5E62A1EE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9175603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31B03E-04CD-3146-9323-359C477C35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E8B243C-0813-C54C-9416-8C5183312C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A462910-29A6-324E-9955-315D6CBE47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5C47C-3DDD-4168-A2CA-6BB569EC1DBF}" type="datetimeFigureOut">
              <a:rPr lang="es-CL" smtClean="0"/>
              <a:t>25-04-23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B682EB6-C024-7946-92DD-25A427FF73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68027C5-2F21-D349-AEF6-5003F53CAB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16C66-CE7D-49F9-91E1-02E5E62A1EE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77538712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3C74D8E-BFF8-0D45-9225-1E92E9F901A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D44FDCE-B976-364A-A776-B8D03B7834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AC374F2-9E5D-5D4A-880A-B66001FC72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5C47C-3DDD-4168-A2CA-6BB569EC1DBF}" type="datetimeFigureOut">
              <a:rPr lang="es-CL" smtClean="0"/>
              <a:t>25-04-23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E913ADA-CE51-D34D-84CA-461BB1646D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44A22CB-A67E-7C4A-852C-656CA1BC5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16C66-CE7D-49F9-91E1-02E5E62A1EE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9647580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27451"/>
            <a:ext cx="12191998" cy="6912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591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15A72AB-47CE-4F41-B378-05B8CAF839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EC61EC6-802B-4783-ACA1-3C65247829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15C47C-3DDD-4168-A2CA-6BB569EC1DBF}" type="datetimeFigureOut">
              <a:rPr lang="es-CL" smtClean="0"/>
              <a:t>25-04-23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08A8810-A4CE-4993-8840-D90A3489C4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BC1A242-4392-40BC-9DBB-B6B36179C9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916C66-CE7D-49F9-91E1-02E5E62A1EE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190414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30E41CA3-8D92-1C4F-980D-0362C833D3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9BF8598-311B-8640-9212-C19431441D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113AAA7-0FBC-AB4E-808B-650577A053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15C47C-3DDD-4168-A2CA-6BB569EC1DBF}" type="datetimeFigureOut">
              <a:rPr lang="es-CL" smtClean="0"/>
              <a:t>25-04-23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E70EABB-8162-2C49-8AE9-C81B7DBACD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EB21562-F758-B645-9D7B-BAE18886E2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916C66-CE7D-49F9-91E1-02E5E62A1EE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35257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4DC78AC0-A480-8536-A640-44E0709EEA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4640" y="1847553"/>
            <a:ext cx="2517321" cy="1159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1414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08039666"/>
      </p:ext>
    </p:extLst>
  </p:cSld>
  <p:clrMapOvr>
    <a:masterClrMapping/>
  </p:clrMapOvr>
</p:sld>
</file>

<file path=ppt/theme/theme1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322</TotalTime>
  <Words>0</Words>
  <Application>Microsoft Macintosh PowerPoint</Application>
  <PresentationFormat>Panorámica</PresentationFormat>
  <Paragraphs>0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1_Tema de Office</vt:lpstr>
      <vt:lpstr>2_Tema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Daniel Rodriguez</dc:creator>
  <cp:lastModifiedBy>Felipe Peña</cp:lastModifiedBy>
  <cp:revision>9</cp:revision>
  <dcterms:created xsi:type="dcterms:W3CDTF">2022-08-26T15:29:11Z</dcterms:created>
  <dcterms:modified xsi:type="dcterms:W3CDTF">2023-04-25T14:35:33Z</dcterms:modified>
</cp:coreProperties>
</file>