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4039850" cy="19799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Yanez" initials="SY" lastIdx="6" clrIdx="0">
    <p:extLst>
      <p:ext uri="{19B8F6BF-5375-455C-9EA6-DF929625EA0E}">
        <p15:presenceInfo xmlns:p15="http://schemas.microsoft.com/office/powerpoint/2012/main" userId="S::sergio.yanez.c@usach.cl::946dffd3-f9ef-4574-85ae-a243be53caf8" providerId="AD"/>
      </p:ext>
    </p:extLst>
  </p:cmAuthor>
  <p:cmAuthor id="2" name="Felipe Peña" initials="FP" lastIdx="1" clrIdx="1">
    <p:extLst>
      <p:ext uri="{19B8F6BF-5375-455C-9EA6-DF929625EA0E}">
        <p15:presenceInfo xmlns:p15="http://schemas.microsoft.com/office/powerpoint/2012/main" userId="S::felipe.pena@usach.cl::7cf3d073-22f5-4734-8094-01a378edc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248"/>
    <a:srgbClr val="3643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6327"/>
  </p:normalViewPr>
  <p:slideViewPr>
    <p:cSldViewPr snapToGrid="0" snapToObjects="1">
      <p:cViewPr>
        <p:scale>
          <a:sx n="47" d="100"/>
          <a:sy n="47" d="100"/>
        </p:scale>
        <p:origin x="4016"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54938551578114"/>
          <c:y val="4.7837458110834744E-2"/>
          <c:w val="0.74039133197670615"/>
          <c:h val="0.70020101777017174"/>
        </c:manualLayout>
      </c:layout>
      <c:scatterChart>
        <c:scatterStyle val="smoothMarker"/>
        <c:varyColors val="0"/>
        <c:ser>
          <c:idx val="0"/>
          <c:order val="0"/>
          <c:tx>
            <c:v>PC11</c:v>
          </c:tx>
          <c:spPr>
            <a:ln w="19050" cap="rnd">
              <a:solidFill>
                <a:schemeClr val="accent1"/>
              </a:solidFill>
              <a:round/>
            </a:ln>
            <a:effectLst/>
          </c:spPr>
          <c:marker>
            <c:symbol val="none"/>
          </c:marker>
          <c:xVal>
            <c:numRef>
              <c:f>'PC11'!$F$2:$F$556</c:f>
              <c:numCache>
                <c:formatCode>General</c:formatCode>
                <c:ptCount val="5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0.04</c:v>
                </c:pt>
                <c:pt idx="21">
                  <c:v>0.05</c:v>
                </c:pt>
                <c:pt idx="22">
                  <c:v>0.06</c:v>
                </c:pt>
                <c:pt idx="23">
                  <c:v>0.08</c:v>
                </c:pt>
                <c:pt idx="24">
                  <c:v>0.08</c:v>
                </c:pt>
                <c:pt idx="25">
                  <c:v>0.08</c:v>
                </c:pt>
                <c:pt idx="26">
                  <c:v>0.08</c:v>
                </c:pt>
                <c:pt idx="27">
                  <c:v>0.08</c:v>
                </c:pt>
                <c:pt idx="28">
                  <c:v>0.08</c:v>
                </c:pt>
                <c:pt idx="29">
                  <c:v>0.11</c:v>
                </c:pt>
                <c:pt idx="30">
                  <c:v>0.11</c:v>
                </c:pt>
                <c:pt idx="31">
                  <c:v>0.11</c:v>
                </c:pt>
                <c:pt idx="32">
                  <c:v>0.11</c:v>
                </c:pt>
                <c:pt idx="33">
                  <c:v>0.11</c:v>
                </c:pt>
                <c:pt idx="34">
                  <c:v>0.12</c:v>
                </c:pt>
                <c:pt idx="35">
                  <c:v>0.13</c:v>
                </c:pt>
                <c:pt idx="36">
                  <c:v>0.13</c:v>
                </c:pt>
                <c:pt idx="37">
                  <c:v>0.13</c:v>
                </c:pt>
                <c:pt idx="38">
                  <c:v>0.13</c:v>
                </c:pt>
                <c:pt idx="39">
                  <c:v>0.13</c:v>
                </c:pt>
                <c:pt idx="40">
                  <c:v>0.15</c:v>
                </c:pt>
                <c:pt idx="41">
                  <c:v>0.15</c:v>
                </c:pt>
                <c:pt idx="42">
                  <c:v>0.15</c:v>
                </c:pt>
                <c:pt idx="43">
                  <c:v>0.15</c:v>
                </c:pt>
                <c:pt idx="44">
                  <c:v>0.15</c:v>
                </c:pt>
                <c:pt idx="45">
                  <c:v>0.17</c:v>
                </c:pt>
                <c:pt idx="46">
                  <c:v>0.17</c:v>
                </c:pt>
                <c:pt idx="47">
                  <c:v>0.17</c:v>
                </c:pt>
                <c:pt idx="48">
                  <c:v>0.18</c:v>
                </c:pt>
                <c:pt idx="49">
                  <c:v>0.18</c:v>
                </c:pt>
                <c:pt idx="50">
                  <c:v>0.2</c:v>
                </c:pt>
                <c:pt idx="51">
                  <c:v>0.21</c:v>
                </c:pt>
                <c:pt idx="52">
                  <c:v>0.21</c:v>
                </c:pt>
                <c:pt idx="53">
                  <c:v>0.21</c:v>
                </c:pt>
                <c:pt idx="54">
                  <c:v>0.23</c:v>
                </c:pt>
                <c:pt idx="55">
                  <c:v>0.23</c:v>
                </c:pt>
                <c:pt idx="56">
                  <c:v>0.24</c:v>
                </c:pt>
                <c:pt idx="57">
                  <c:v>0.24</c:v>
                </c:pt>
                <c:pt idx="58">
                  <c:v>0.24</c:v>
                </c:pt>
                <c:pt idx="59">
                  <c:v>0.26</c:v>
                </c:pt>
                <c:pt idx="60">
                  <c:v>0.28000000000000003</c:v>
                </c:pt>
                <c:pt idx="61">
                  <c:v>0.30000000000000004</c:v>
                </c:pt>
                <c:pt idx="62">
                  <c:v>0.33999999999999997</c:v>
                </c:pt>
                <c:pt idx="63">
                  <c:v>0.33999999999999997</c:v>
                </c:pt>
                <c:pt idx="64">
                  <c:v>0.36</c:v>
                </c:pt>
                <c:pt idx="65">
                  <c:v>0.37</c:v>
                </c:pt>
                <c:pt idx="66">
                  <c:v>0.37</c:v>
                </c:pt>
                <c:pt idx="67">
                  <c:v>0.38</c:v>
                </c:pt>
                <c:pt idx="68">
                  <c:v>0.4</c:v>
                </c:pt>
                <c:pt idx="69">
                  <c:v>0.41000000000000003</c:v>
                </c:pt>
                <c:pt idx="70">
                  <c:v>0.41000000000000003</c:v>
                </c:pt>
                <c:pt idx="71">
                  <c:v>0.42000000000000004</c:v>
                </c:pt>
                <c:pt idx="72">
                  <c:v>0.43999999999999995</c:v>
                </c:pt>
                <c:pt idx="73">
                  <c:v>0.43999999999999995</c:v>
                </c:pt>
                <c:pt idx="74">
                  <c:v>0.47</c:v>
                </c:pt>
                <c:pt idx="75">
                  <c:v>0.47</c:v>
                </c:pt>
                <c:pt idx="76">
                  <c:v>0.47</c:v>
                </c:pt>
                <c:pt idx="77">
                  <c:v>0.5</c:v>
                </c:pt>
                <c:pt idx="78">
                  <c:v>0.51</c:v>
                </c:pt>
                <c:pt idx="79">
                  <c:v>0.52</c:v>
                </c:pt>
                <c:pt idx="80">
                  <c:v>0.53</c:v>
                </c:pt>
                <c:pt idx="81">
                  <c:v>0.54</c:v>
                </c:pt>
                <c:pt idx="82">
                  <c:v>0.55000000000000004</c:v>
                </c:pt>
                <c:pt idx="83">
                  <c:v>0.56000000000000005</c:v>
                </c:pt>
                <c:pt idx="84">
                  <c:v>0.57000000000000006</c:v>
                </c:pt>
                <c:pt idx="85">
                  <c:v>0.57000000000000006</c:v>
                </c:pt>
                <c:pt idx="86">
                  <c:v>0.57000000000000006</c:v>
                </c:pt>
                <c:pt idx="87">
                  <c:v>0.57000000000000006</c:v>
                </c:pt>
                <c:pt idx="88">
                  <c:v>0.59000000000000008</c:v>
                </c:pt>
                <c:pt idx="89">
                  <c:v>0.59000000000000008</c:v>
                </c:pt>
                <c:pt idx="90">
                  <c:v>0.63</c:v>
                </c:pt>
                <c:pt idx="91">
                  <c:v>0.65</c:v>
                </c:pt>
                <c:pt idx="92">
                  <c:v>0.66</c:v>
                </c:pt>
                <c:pt idx="93">
                  <c:v>0.66</c:v>
                </c:pt>
                <c:pt idx="94">
                  <c:v>0.66</c:v>
                </c:pt>
                <c:pt idx="95">
                  <c:v>0.67</c:v>
                </c:pt>
                <c:pt idx="96">
                  <c:v>0.67</c:v>
                </c:pt>
                <c:pt idx="97">
                  <c:v>0.67</c:v>
                </c:pt>
                <c:pt idx="98">
                  <c:v>0.67</c:v>
                </c:pt>
                <c:pt idx="99">
                  <c:v>0.67</c:v>
                </c:pt>
                <c:pt idx="100">
                  <c:v>0.70000000000000007</c:v>
                </c:pt>
                <c:pt idx="101">
                  <c:v>0.70000000000000007</c:v>
                </c:pt>
                <c:pt idx="102">
                  <c:v>0.70000000000000007</c:v>
                </c:pt>
                <c:pt idx="103">
                  <c:v>0.70000000000000007</c:v>
                </c:pt>
                <c:pt idx="104">
                  <c:v>0.70000000000000007</c:v>
                </c:pt>
                <c:pt idx="105">
                  <c:v>0.70000000000000007</c:v>
                </c:pt>
                <c:pt idx="106">
                  <c:v>0.70000000000000007</c:v>
                </c:pt>
                <c:pt idx="107">
                  <c:v>0.70000000000000007</c:v>
                </c:pt>
                <c:pt idx="108">
                  <c:v>0.70000000000000007</c:v>
                </c:pt>
                <c:pt idx="109">
                  <c:v>0.70000000000000007</c:v>
                </c:pt>
                <c:pt idx="110">
                  <c:v>0.70000000000000007</c:v>
                </c:pt>
                <c:pt idx="111">
                  <c:v>0.70000000000000007</c:v>
                </c:pt>
                <c:pt idx="112">
                  <c:v>0.70000000000000007</c:v>
                </c:pt>
                <c:pt idx="113">
                  <c:v>0.70000000000000007</c:v>
                </c:pt>
                <c:pt idx="114">
                  <c:v>0.70000000000000007</c:v>
                </c:pt>
                <c:pt idx="115">
                  <c:v>0.70000000000000007</c:v>
                </c:pt>
                <c:pt idx="116">
                  <c:v>0.70000000000000007</c:v>
                </c:pt>
                <c:pt idx="117">
                  <c:v>0.70000000000000007</c:v>
                </c:pt>
                <c:pt idx="118">
                  <c:v>0.70000000000000007</c:v>
                </c:pt>
                <c:pt idx="119">
                  <c:v>0.70000000000000007</c:v>
                </c:pt>
                <c:pt idx="120">
                  <c:v>0.70000000000000007</c:v>
                </c:pt>
                <c:pt idx="121">
                  <c:v>0.70000000000000007</c:v>
                </c:pt>
                <c:pt idx="122">
                  <c:v>0.70000000000000007</c:v>
                </c:pt>
                <c:pt idx="123">
                  <c:v>0.70000000000000007</c:v>
                </c:pt>
                <c:pt idx="124">
                  <c:v>0.70000000000000007</c:v>
                </c:pt>
                <c:pt idx="125">
                  <c:v>0.70000000000000007</c:v>
                </c:pt>
                <c:pt idx="126">
                  <c:v>0.70000000000000007</c:v>
                </c:pt>
                <c:pt idx="127">
                  <c:v>0.70000000000000007</c:v>
                </c:pt>
                <c:pt idx="128">
                  <c:v>0.70000000000000007</c:v>
                </c:pt>
                <c:pt idx="129">
                  <c:v>0.70000000000000007</c:v>
                </c:pt>
                <c:pt idx="130">
                  <c:v>0.70000000000000007</c:v>
                </c:pt>
                <c:pt idx="131">
                  <c:v>0.70000000000000007</c:v>
                </c:pt>
                <c:pt idx="132">
                  <c:v>0.70000000000000007</c:v>
                </c:pt>
                <c:pt idx="133">
                  <c:v>0.70000000000000007</c:v>
                </c:pt>
                <c:pt idx="134">
                  <c:v>0.70000000000000007</c:v>
                </c:pt>
                <c:pt idx="135">
                  <c:v>0.70000000000000007</c:v>
                </c:pt>
                <c:pt idx="136">
                  <c:v>0.70000000000000007</c:v>
                </c:pt>
                <c:pt idx="137">
                  <c:v>0.70000000000000007</c:v>
                </c:pt>
                <c:pt idx="138">
                  <c:v>0.70000000000000007</c:v>
                </c:pt>
                <c:pt idx="139">
                  <c:v>0.70000000000000007</c:v>
                </c:pt>
                <c:pt idx="140">
                  <c:v>0.70000000000000007</c:v>
                </c:pt>
                <c:pt idx="141">
                  <c:v>0.70000000000000007</c:v>
                </c:pt>
                <c:pt idx="142">
                  <c:v>0.70000000000000007</c:v>
                </c:pt>
                <c:pt idx="143">
                  <c:v>0.70000000000000007</c:v>
                </c:pt>
                <c:pt idx="144">
                  <c:v>0.70000000000000007</c:v>
                </c:pt>
                <c:pt idx="145">
                  <c:v>0.70000000000000007</c:v>
                </c:pt>
                <c:pt idx="146">
                  <c:v>0.70000000000000007</c:v>
                </c:pt>
                <c:pt idx="147">
                  <c:v>0.70000000000000007</c:v>
                </c:pt>
                <c:pt idx="148">
                  <c:v>0.70000000000000007</c:v>
                </c:pt>
                <c:pt idx="149">
                  <c:v>0.70000000000000007</c:v>
                </c:pt>
                <c:pt idx="150">
                  <c:v>0.70000000000000007</c:v>
                </c:pt>
                <c:pt idx="151">
                  <c:v>0.70000000000000007</c:v>
                </c:pt>
                <c:pt idx="152">
                  <c:v>0.70000000000000007</c:v>
                </c:pt>
                <c:pt idx="153">
                  <c:v>0.70000000000000007</c:v>
                </c:pt>
                <c:pt idx="154">
                  <c:v>0.70000000000000007</c:v>
                </c:pt>
                <c:pt idx="155">
                  <c:v>0.70000000000000007</c:v>
                </c:pt>
                <c:pt idx="156">
                  <c:v>0.70000000000000007</c:v>
                </c:pt>
                <c:pt idx="157">
                  <c:v>0.70000000000000007</c:v>
                </c:pt>
                <c:pt idx="158">
                  <c:v>0.70000000000000007</c:v>
                </c:pt>
                <c:pt idx="159">
                  <c:v>0.70000000000000007</c:v>
                </c:pt>
                <c:pt idx="160">
                  <c:v>0.70000000000000007</c:v>
                </c:pt>
                <c:pt idx="161">
                  <c:v>0.70000000000000007</c:v>
                </c:pt>
                <c:pt idx="162">
                  <c:v>0.70000000000000007</c:v>
                </c:pt>
                <c:pt idx="163">
                  <c:v>0.70000000000000007</c:v>
                </c:pt>
                <c:pt idx="164">
                  <c:v>0.70000000000000007</c:v>
                </c:pt>
                <c:pt idx="165">
                  <c:v>0.70000000000000007</c:v>
                </c:pt>
                <c:pt idx="166">
                  <c:v>0.70000000000000007</c:v>
                </c:pt>
                <c:pt idx="167">
                  <c:v>0.70000000000000007</c:v>
                </c:pt>
                <c:pt idx="168">
                  <c:v>0.70000000000000007</c:v>
                </c:pt>
                <c:pt idx="169">
                  <c:v>0.70000000000000007</c:v>
                </c:pt>
                <c:pt idx="170">
                  <c:v>0.70000000000000007</c:v>
                </c:pt>
                <c:pt idx="171">
                  <c:v>0.70000000000000007</c:v>
                </c:pt>
                <c:pt idx="172">
                  <c:v>0.70000000000000007</c:v>
                </c:pt>
                <c:pt idx="173">
                  <c:v>0.70000000000000007</c:v>
                </c:pt>
                <c:pt idx="174">
                  <c:v>0.70000000000000007</c:v>
                </c:pt>
                <c:pt idx="175">
                  <c:v>0.70000000000000007</c:v>
                </c:pt>
                <c:pt idx="176">
                  <c:v>0.70000000000000007</c:v>
                </c:pt>
                <c:pt idx="177">
                  <c:v>0.70000000000000007</c:v>
                </c:pt>
                <c:pt idx="178">
                  <c:v>0.70000000000000007</c:v>
                </c:pt>
                <c:pt idx="179">
                  <c:v>0.70000000000000007</c:v>
                </c:pt>
                <c:pt idx="180">
                  <c:v>0.70000000000000007</c:v>
                </c:pt>
                <c:pt idx="181">
                  <c:v>0.70000000000000007</c:v>
                </c:pt>
                <c:pt idx="182">
                  <c:v>0.70000000000000007</c:v>
                </c:pt>
                <c:pt idx="183">
                  <c:v>0.70000000000000007</c:v>
                </c:pt>
                <c:pt idx="184">
                  <c:v>0.70000000000000007</c:v>
                </c:pt>
                <c:pt idx="185">
                  <c:v>0.70000000000000007</c:v>
                </c:pt>
                <c:pt idx="186">
                  <c:v>0.70000000000000007</c:v>
                </c:pt>
                <c:pt idx="187">
                  <c:v>0.70000000000000007</c:v>
                </c:pt>
                <c:pt idx="188">
                  <c:v>0.70000000000000007</c:v>
                </c:pt>
                <c:pt idx="189">
                  <c:v>0.70000000000000007</c:v>
                </c:pt>
                <c:pt idx="190">
                  <c:v>0.70000000000000007</c:v>
                </c:pt>
                <c:pt idx="191">
                  <c:v>0.70000000000000007</c:v>
                </c:pt>
                <c:pt idx="192">
                  <c:v>0.70000000000000007</c:v>
                </c:pt>
                <c:pt idx="193">
                  <c:v>0.70000000000000007</c:v>
                </c:pt>
                <c:pt idx="194">
                  <c:v>0.70000000000000007</c:v>
                </c:pt>
                <c:pt idx="195">
                  <c:v>0.70000000000000007</c:v>
                </c:pt>
                <c:pt idx="196">
                  <c:v>0.70000000000000007</c:v>
                </c:pt>
                <c:pt idx="197">
                  <c:v>0.70000000000000007</c:v>
                </c:pt>
                <c:pt idx="198">
                  <c:v>0.70000000000000007</c:v>
                </c:pt>
                <c:pt idx="199">
                  <c:v>0.70000000000000007</c:v>
                </c:pt>
                <c:pt idx="200">
                  <c:v>0.70000000000000007</c:v>
                </c:pt>
                <c:pt idx="201">
                  <c:v>0.70000000000000007</c:v>
                </c:pt>
                <c:pt idx="202">
                  <c:v>0.70000000000000007</c:v>
                </c:pt>
                <c:pt idx="203">
                  <c:v>0.70000000000000007</c:v>
                </c:pt>
                <c:pt idx="204">
                  <c:v>0.70000000000000007</c:v>
                </c:pt>
                <c:pt idx="205">
                  <c:v>0.70000000000000007</c:v>
                </c:pt>
                <c:pt idx="206">
                  <c:v>0.70000000000000007</c:v>
                </c:pt>
                <c:pt idx="207">
                  <c:v>0.70000000000000007</c:v>
                </c:pt>
                <c:pt idx="208">
                  <c:v>0.70000000000000007</c:v>
                </c:pt>
                <c:pt idx="209">
                  <c:v>0.70000000000000007</c:v>
                </c:pt>
                <c:pt idx="210">
                  <c:v>0.70000000000000007</c:v>
                </c:pt>
                <c:pt idx="211">
                  <c:v>0.70000000000000007</c:v>
                </c:pt>
                <c:pt idx="212">
                  <c:v>0.68</c:v>
                </c:pt>
                <c:pt idx="213">
                  <c:v>0.68</c:v>
                </c:pt>
                <c:pt idx="214">
                  <c:v>0.68</c:v>
                </c:pt>
                <c:pt idx="215">
                  <c:v>0.68</c:v>
                </c:pt>
                <c:pt idx="216">
                  <c:v>0.68</c:v>
                </c:pt>
                <c:pt idx="217">
                  <c:v>0.68</c:v>
                </c:pt>
                <c:pt idx="218">
                  <c:v>0.68</c:v>
                </c:pt>
                <c:pt idx="219">
                  <c:v>0.68</c:v>
                </c:pt>
                <c:pt idx="220">
                  <c:v>0.68</c:v>
                </c:pt>
                <c:pt idx="221">
                  <c:v>0.68</c:v>
                </c:pt>
                <c:pt idx="222">
                  <c:v>0.68</c:v>
                </c:pt>
                <c:pt idx="223">
                  <c:v>0.68</c:v>
                </c:pt>
                <c:pt idx="224">
                  <c:v>0.68</c:v>
                </c:pt>
                <c:pt idx="225">
                  <c:v>0.68</c:v>
                </c:pt>
                <c:pt idx="226">
                  <c:v>0.68</c:v>
                </c:pt>
                <c:pt idx="227">
                  <c:v>0.68</c:v>
                </c:pt>
                <c:pt idx="228">
                  <c:v>0.68</c:v>
                </c:pt>
                <c:pt idx="229">
                  <c:v>0.68</c:v>
                </c:pt>
                <c:pt idx="230">
                  <c:v>0.68</c:v>
                </c:pt>
                <c:pt idx="231">
                  <c:v>0.68</c:v>
                </c:pt>
                <c:pt idx="232">
                  <c:v>0.68</c:v>
                </c:pt>
                <c:pt idx="233">
                  <c:v>0.68</c:v>
                </c:pt>
                <c:pt idx="234">
                  <c:v>0.68</c:v>
                </c:pt>
                <c:pt idx="235">
                  <c:v>0.68</c:v>
                </c:pt>
                <c:pt idx="236">
                  <c:v>0.68</c:v>
                </c:pt>
                <c:pt idx="237">
                  <c:v>0.68</c:v>
                </c:pt>
                <c:pt idx="238">
                  <c:v>0.68</c:v>
                </c:pt>
                <c:pt idx="239">
                  <c:v>0.68</c:v>
                </c:pt>
                <c:pt idx="240">
                  <c:v>0.68</c:v>
                </c:pt>
                <c:pt idx="241">
                  <c:v>0.68</c:v>
                </c:pt>
                <c:pt idx="242">
                  <c:v>0.68</c:v>
                </c:pt>
                <c:pt idx="243">
                  <c:v>0.68</c:v>
                </c:pt>
                <c:pt idx="244">
                  <c:v>0.68</c:v>
                </c:pt>
                <c:pt idx="245">
                  <c:v>0.68</c:v>
                </c:pt>
                <c:pt idx="246">
                  <c:v>0.68</c:v>
                </c:pt>
                <c:pt idx="247">
                  <c:v>0.68</c:v>
                </c:pt>
                <c:pt idx="248">
                  <c:v>0.68</c:v>
                </c:pt>
                <c:pt idx="249">
                  <c:v>0.68</c:v>
                </c:pt>
                <c:pt idx="250">
                  <c:v>0.68</c:v>
                </c:pt>
                <c:pt idx="251">
                  <c:v>0.68</c:v>
                </c:pt>
                <c:pt idx="252">
                  <c:v>0.68</c:v>
                </c:pt>
                <c:pt idx="253">
                  <c:v>0.68</c:v>
                </c:pt>
                <c:pt idx="254">
                  <c:v>0.68</c:v>
                </c:pt>
                <c:pt idx="255">
                  <c:v>0.68</c:v>
                </c:pt>
                <c:pt idx="256">
                  <c:v>0.68</c:v>
                </c:pt>
                <c:pt idx="257">
                  <c:v>0.68</c:v>
                </c:pt>
                <c:pt idx="258">
                  <c:v>0.68</c:v>
                </c:pt>
                <c:pt idx="259">
                  <c:v>0.68</c:v>
                </c:pt>
                <c:pt idx="260">
                  <c:v>0.68</c:v>
                </c:pt>
                <c:pt idx="261">
                  <c:v>0.68</c:v>
                </c:pt>
                <c:pt idx="262">
                  <c:v>0.68</c:v>
                </c:pt>
                <c:pt idx="263">
                  <c:v>0.68</c:v>
                </c:pt>
                <c:pt idx="264">
                  <c:v>0.68</c:v>
                </c:pt>
                <c:pt idx="265">
                  <c:v>0.68</c:v>
                </c:pt>
                <c:pt idx="266">
                  <c:v>0.68</c:v>
                </c:pt>
                <c:pt idx="267">
                  <c:v>0.68</c:v>
                </c:pt>
                <c:pt idx="268">
                  <c:v>0.68</c:v>
                </c:pt>
                <c:pt idx="269">
                  <c:v>0.68</c:v>
                </c:pt>
                <c:pt idx="270">
                  <c:v>0.68</c:v>
                </c:pt>
                <c:pt idx="271">
                  <c:v>0.68</c:v>
                </c:pt>
                <c:pt idx="272">
                  <c:v>0.70000000000000007</c:v>
                </c:pt>
                <c:pt idx="273">
                  <c:v>0.71000000000000008</c:v>
                </c:pt>
                <c:pt idx="274">
                  <c:v>0.72</c:v>
                </c:pt>
                <c:pt idx="275">
                  <c:v>0.75</c:v>
                </c:pt>
                <c:pt idx="276">
                  <c:v>0.75</c:v>
                </c:pt>
                <c:pt idx="277">
                  <c:v>0.77</c:v>
                </c:pt>
                <c:pt idx="278">
                  <c:v>0.77</c:v>
                </c:pt>
                <c:pt idx="279">
                  <c:v>0.79</c:v>
                </c:pt>
                <c:pt idx="280">
                  <c:v>0.8</c:v>
                </c:pt>
                <c:pt idx="281">
                  <c:v>0.84000000000000008</c:v>
                </c:pt>
                <c:pt idx="282">
                  <c:v>0.86</c:v>
                </c:pt>
                <c:pt idx="283">
                  <c:v>0.87</c:v>
                </c:pt>
                <c:pt idx="284">
                  <c:v>0.89</c:v>
                </c:pt>
                <c:pt idx="285">
                  <c:v>0.9</c:v>
                </c:pt>
                <c:pt idx="286">
                  <c:v>0.9</c:v>
                </c:pt>
                <c:pt idx="287">
                  <c:v>0.92</c:v>
                </c:pt>
                <c:pt idx="288">
                  <c:v>0.93</c:v>
                </c:pt>
                <c:pt idx="289">
                  <c:v>0.93</c:v>
                </c:pt>
                <c:pt idx="290">
                  <c:v>0.96000000000000008</c:v>
                </c:pt>
                <c:pt idx="291">
                  <c:v>0.99</c:v>
                </c:pt>
                <c:pt idx="292">
                  <c:v>0.99</c:v>
                </c:pt>
                <c:pt idx="293">
                  <c:v>1</c:v>
                </c:pt>
                <c:pt idx="294">
                  <c:v>1.02</c:v>
                </c:pt>
                <c:pt idx="295">
                  <c:v>1.04</c:v>
                </c:pt>
                <c:pt idx="296">
                  <c:v>1.06</c:v>
                </c:pt>
                <c:pt idx="297">
                  <c:v>1.0900000000000001</c:v>
                </c:pt>
                <c:pt idx="298">
                  <c:v>1.1100000000000001</c:v>
                </c:pt>
                <c:pt idx="299">
                  <c:v>1.1300000000000001</c:v>
                </c:pt>
                <c:pt idx="300">
                  <c:v>1.1599999999999999</c:v>
                </c:pt>
                <c:pt idx="301">
                  <c:v>1.19</c:v>
                </c:pt>
                <c:pt idx="302">
                  <c:v>1.19</c:v>
                </c:pt>
                <c:pt idx="303">
                  <c:v>1.2</c:v>
                </c:pt>
                <c:pt idx="304">
                  <c:v>1.22</c:v>
                </c:pt>
                <c:pt idx="305">
                  <c:v>1.24</c:v>
                </c:pt>
                <c:pt idx="306">
                  <c:v>1.25</c:v>
                </c:pt>
                <c:pt idx="307">
                  <c:v>1.28</c:v>
                </c:pt>
                <c:pt idx="308">
                  <c:v>1.3</c:v>
                </c:pt>
                <c:pt idx="309">
                  <c:v>1.32</c:v>
                </c:pt>
                <c:pt idx="310">
                  <c:v>1.33</c:v>
                </c:pt>
                <c:pt idx="311">
                  <c:v>1.37</c:v>
                </c:pt>
                <c:pt idx="312">
                  <c:v>1.4000000000000001</c:v>
                </c:pt>
                <c:pt idx="313">
                  <c:v>1.43</c:v>
                </c:pt>
                <c:pt idx="314">
                  <c:v>1.44</c:v>
                </c:pt>
                <c:pt idx="315">
                  <c:v>1.45</c:v>
                </c:pt>
                <c:pt idx="316">
                  <c:v>1.52</c:v>
                </c:pt>
                <c:pt idx="317">
                  <c:v>1.55</c:v>
                </c:pt>
                <c:pt idx="318">
                  <c:v>1.58</c:v>
                </c:pt>
                <c:pt idx="319">
                  <c:v>1.58</c:v>
                </c:pt>
                <c:pt idx="320">
                  <c:v>1.61</c:v>
                </c:pt>
                <c:pt idx="321">
                  <c:v>1.6300000000000001</c:v>
                </c:pt>
                <c:pt idx="322">
                  <c:v>1.6500000000000001</c:v>
                </c:pt>
                <c:pt idx="323">
                  <c:v>1.67</c:v>
                </c:pt>
                <c:pt idx="324">
                  <c:v>1.69</c:v>
                </c:pt>
                <c:pt idx="325">
                  <c:v>1.72</c:v>
                </c:pt>
                <c:pt idx="326">
                  <c:v>1.74</c:v>
                </c:pt>
                <c:pt idx="327">
                  <c:v>1.76</c:v>
                </c:pt>
                <c:pt idx="328">
                  <c:v>1.78</c:v>
                </c:pt>
                <c:pt idx="329">
                  <c:v>1.81</c:v>
                </c:pt>
                <c:pt idx="330">
                  <c:v>1.84</c:v>
                </c:pt>
                <c:pt idx="331">
                  <c:v>1.85</c:v>
                </c:pt>
                <c:pt idx="332">
                  <c:v>1.87</c:v>
                </c:pt>
                <c:pt idx="333">
                  <c:v>1.8900000000000001</c:v>
                </c:pt>
                <c:pt idx="334">
                  <c:v>1.91</c:v>
                </c:pt>
                <c:pt idx="335">
                  <c:v>1.96</c:v>
                </c:pt>
                <c:pt idx="336">
                  <c:v>2.0099999999999998</c:v>
                </c:pt>
                <c:pt idx="337">
                  <c:v>2.0099999999999998</c:v>
                </c:pt>
                <c:pt idx="338">
                  <c:v>2.0399999999999996</c:v>
                </c:pt>
                <c:pt idx="339">
                  <c:v>2.0599999999999996</c:v>
                </c:pt>
                <c:pt idx="340">
                  <c:v>2.0999999999999996</c:v>
                </c:pt>
                <c:pt idx="341">
                  <c:v>2.11</c:v>
                </c:pt>
                <c:pt idx="342">
                  <c:v>2.1399999999999997</c:v>
                </c:pt>
                <c:pt idx="343">
                  <c:v>2.1799999999999997</c:v>
                </c:pt>
                <c:pt idx="344">
                  <c:v>2.21</c:v>
                </c:pt>
                <c:pt idx="345">
                  <c:v>2.23</c:v>
                </c:pt>
                <c:pt idx="346">
                  <c:v>2.3199999999999998</c:v>
                </c:pt>
                <c:pt idx="347">
                  <c:v>2.4</c:v>
                </c:pt>
                <c:pt idx="348">
                  <c:v>2.44</c:v>
                </c:pt>
                <c:pt idx="349">
                  <c:v>2.46</c:v>
                </c:pt>
                <c:pt idx="350">
                  <c:v>2.5099999999999998</c:v>
                </c:pt>
                <c:pt idx="351">
                  <c:v>2.5599999999999996</c:v>
                </c:pt>
                <c:pt idx="352">
                  <c:v>2.59</c:v>
                </c:pt>
                <c:pt idx="353">
                  <c:v>2.63</c:v>
                </c:pt>
                <c:pt idx="354">
                  <c:v>2.6799999999999997</c:v>
                </c:pt>
                <c:pt idx="355">
                  <c:v>2.6999999999999997</c:v>
                </c:pt>
                <c:pt idx="356">
                  <c:v>2.7199999999999998</c:v>
                </c:pt>
                <c:pt idx="357">
                  <c:v>2.7399999999999998</c:v>
                </c:pt>
                <c:pt idx="358">
                  <c:v>2.78</c:v>
                </c:pt>
                <c:pt idx="359">
                  <c:v>2.7899999999999996</c:v>
                </c:pt>
                <c:pt idx="360">
                  <c:v>2.8099999999999996</c:v>
                </c:pt>
                <c:pt idx="361">
                  <c:v>2.8299999999999996</c:v>
                </c:pt>
                <c:pt idx="362">
                  <c:v>2.9699999999999998</c:v>
                </c:pt>
                <c:pt idx="363">
                  <c:v>3</c:v>
                </c:pt>
                <c:pt idx="364">
                  <c:v>3.05</c:v>
                </c:pt>
                <c:pt idx="365">
                  <c:v>3.0999999999999996</c:v>
                </c:pt>
                <c:pt idx="366">
                  <c:v>3.1399999999999997</c:v>
                </c:pt>
                <c:pt idx="367">
                  <c:v>3.19</c:v>
                </c:pt>
                <c:pt idx="368">
                  <c:v>3.2199999999999998</c:v>
                </c:pt>
                <c:pt idx="369">
                  <c:v>3.25</c:v>
                </c:pt>
                <c:pt idx="370">
                  <c:v>3.3099999999999996</c:v>
                </c:pt>
                <c:pt idx="371">
                  <c:v>3.4</c:v>
                </c:pt>
                <c:pt idx="372">
                  <c:v>3.44</c:v>
                </c:pt>
                <c:pt idx="373">
                  <c:v>3.4699999999999998</c:v>
                </c:pt>
                <c:pt idx="374">
                  <c:v>3.4899999999999998</c:v>
                </c:pt>
                <c:pt idx="375">
                  <c:v>3.52</c:v>
                </c:pt>
                <c:pt idx="376">
                  <c:v>3.5599999999999996</c:v>
                </c:pt>
                <c:pt idx="377">
                  <c:v>3.5799999999999996</c:v>
                </c:pt>
                <c:pt idx="378">
                  <c:v>3.61</c:v>
                </c:pt>
                <c:pt idx="379">
                  <c:v>3.6199999999999997</c:v>
                </c:pt>
                <c:pt idx="380">
                  <c:v>3.6399999999999997</c:v>
                </c:pt>
                <c:pt idx="381">
                  <c:v>3.67</c:v>
                </c:pt>
                <c:pt idx="382">
                  <c:v>3.67</c:v>
                </c:pt>
                <c:pt idx="383">
                  <c:v>3.6999999999999997</c:v>
                </c:pt>
                <c:pt idx="384">
                  <c:v>3.7199999999999998</c:v>
                </c:pt>
                <c:pt idx="385">
                  <c:v>3.7399999999999998</c:v>
                </c:pt>
                <c:pt idx="386">
                  <c:v>3.76</c:v>
                </c:pt>
                <c:pt idx="387">
                  <c:v>3.8</c:v>
                </c:pt>
                <c:pt idx="388">
                  <c:v>3.8099999999999996</c:v>
                </c:pt>
                <c:pt idx="389">
                  <c:v>3.86</c:v>
                </c:pt>
                <c:pt idx="390">
                  <c:v>3.88</c:v>
                </c:pt>
                <c:pt idx="391">
                  <c:v>3.92</c:v>
                </c:pt>
                <c:pt idx="392">
                  <c:v>3.9899999999999998</c:v>
                </c:pt>
                <c:pt idx="393">
                  <c:v>4.01</c:v>
                </c:pt>
                <c:pt idx="394">
                  <c:v>4.0600000000000005</c:v>
                </c:pt>
                <c:pt idx="395">
                  <c:v>4.09</c:v>
                </c:pt>
                <c:pt idx="396">
                  <c:v>4.12</c:v>
                </c:pt>
                <c:pt idx="397">
                  <c:v>4.16</c:v>
                </c:pt>
                <c:pt idx="398">
                  <c:v>4.1800000000000006</c:v>
                </c:pt>
                <c:pt idx="399">
                  <c:v>4.21</c:v>
                </c:pt>
                <c:pt idx="400">
                  <c:v>4.32</c:v>
                </c:pt>
                <c:pt idx="401">
                  <c:v>4.32</c:v>
                </c:pt>
                <c:pt idx="402">
                  <c:v>4.34</c:v>
                </c:pt>
                <c:pt idx="403">
                  <c:v>4.37</c:v>
                </c:pt>
                <c:pt idx="404">
                  <c:v>4.3900000000000006</c:v>
                </c:pt>
                <c:pt idx="405">
                  <c:v>4.3900000000000006</c:v>
                </c:pt>
                <c:pt idx="406">
                  <c:v>4.41</c:v>
                </c:pt>
                <c:pt idx="407">
                  <c:v>4.45</c:v>
                </c:pt>
                <c:pt idx="408">
                  <c:v>4.4800000000000004</c:v>
                </c:pt>
                <c:pt idx="409">
                  <c:v>4.49</c:v>
                </c:pt>
                <c:pt idx="410">
                  <c:v>4.53</c:v>
                </c:pt>
                <c:pt idx="411">
                  <c:v>4.55</c:v>
                </c:pt>
                <c:pt idx="412">
                  <c:v>4.59</c:v>
                </c:pt>
                <c:pt idx="413">
                  <c:v>4.6400000000000006</c:v>
                </c:pt>
                <c:pt idx="414">
                  <c:v>4.66</c:v>
                </c:pt>
                <c:pt idx="415">
                  <c:v>4.7300000000000004</c:v>
                </c:pt>
                <c:pt idx="416">
                  <c:v>4.7600000000000007</c:v>
                </c:pt>
                <c:pt idx="417">
                  <c:v>4.83</c:v>
                </c:pt>
                <c:pt idx="418">
                  <c:v>4.88</c:v>
                </c:pt>
                <c:pt idx="419">
                  <c:v>4.91</c:v>
                </c:pt>
                <c:pt idx="420">
                  <c:v>4.9300000000000006</c:v>
                </c:pt>
                <c:pt idx="421">
                  <c:v>4.9800000000000004</c:v>
                </c:pt>
                <c:pt idx="422">
                  <c:v>5.0100000000000007</c:v>
                </c:pt>
                <c:pt idx="423">
                  <c:v>5.05</c:v>
                </c:pt>
                <c:pt idx="424">
                  <c:v>5.1000000000000005</c:v>
                </c:pt>
                <c:pt idx="425">
                  <c:v>5.1400000000000006</c:v>
                </c:pt>
                <c:pt idx="426">
                  <c:v>5.1800000000000006</c:v>
                </c:pt>
                <c:pt idx="427">
                  <c:v>5.24</c:v>
                </c:pt>
                <c:pt idx="428">
                  <c:v>5.2700000000000005</c:v>
                </c:pt>
                <c:pt idx="429">
                  <c:v>5.37</c:v>
                </c:pt>
                <c:pt idx="430">
                  <c:v>5.3900000000000006</c:v>
                </c:pt>
                <c:pt idx="431">
                  <c:v>5.4300000000000006</c:v>
                </c:pt>
                <c:pt idx="432">
                  <c:v>5.4700000000000006</c:v>
                </c:pt>
                <c:pt idx="433">
                  <c:v>5.5</c:v>
                </c:pt>
                <c:pt idx="434">
                  <c:v>5.54</c:v>
                </c:pt>
                <c:pt idx="435">
                  <c:v>5.61</c:v>
                </c:pt>
                <c:pt idx="436">
                  <c:v>5.63</c:v>
                </c:pt>
                <c:pt idx="437">
                  <c:v>5.66</c:v>
                </c:pt>
                <c:pt idx="438">
                  <c:v>5.69</c:v>
                </c:pt>
                <c:pt idx="439">
                  <c:v>5.71</c:v>
                </c:pt>
                <c:pt idx="440">
                  <c:v>5.7700000000000005</c:v>
                </c:pt>
                <c:pt idx="441">
                  <c:v>5.83</c:v>
                </c:pt>
                <c:pt idx="442">
                  <c:v>5.88</c:v>
                </c:pt>
                <c:pt idx="443">
                  <c:v>5.9</c:v>
                </c:pt>
                <c:pt idx="444">
                  <c:v>5.96</c:v>
                </c:pt>
                <c:pt idx="445">
                  <c:v>5.99</c:v>
                </c:pt>
                <c:pt idx="446">
                  <c:v>6.03</c:v>
                </c:pt>
                <c:pt idx="447">
                  <c:v>6.0600000000000005</c:v>
                </c:pt>
                <c:pt idx="448">
                  <c:v>6.12</c:v>
                </c:pt>
                <c:pt idx="449">
                  <c:v>6.21</c:v>
                </c:pt>
                <c:pt idx="450">
                  <c:v>6.2600000000000007</c:v>
                </c:pt>
                <c:pt idx="451">
                  <c:v>6.38</c:v>
                </c:pt>
                <c:pt idx="452">
                  <c:v>6.38</c:v>
                </c:pt>
                <c:pt idx="453">
                  <c:v>6.4300000000000006</c:v>
                </c:pt>
                <c:pt idx="454">
                  <c:v>6.46</c:v>
                </c:pt>
                <c:pt idx="455">
                  <c:v>6.5</c:v>
                </c:pt>
                <c:pt idx="456">
                  <c:v>6.5100000000000007</c:v>
                </c:pt>
                <c:pt idx="457">
                  <c:v>6.57</c:v>
                </c:pt>
                <c:pt idx="458">
                  <c:v>6.66</c:v>
                </c:pt>
                <c:pt idx="459">
                  <c:v>6.73</c:v>
                </c:pt>
                <c:pt idx="460">
                  <c:v>6.8100000000000005</c:v>
                </c:pt>
                <c:pt idx="461">
                  <c:v>6.88</c:v>
                </c:pt>
                <c:pt idx="462">
                  <c:v>6.91</c:v>
                </c:pt>
                <c:pt idx="463">
                  <c:v>7.05</c:v>
                </c:pt>
                <c:pt idx="464">
                  <c:v>7.08</c:v>
                </c:pt>
                <c:pt idx="465">
                  <c:v>7.13</c:v>
                </c:pt>
                <c:pt idx="466">
                  <c:v>7.17</c:v>
                </c:pt>
                <c:pt idx="467">
                  <c:v>7.21</c:v>
                </c:pt>
                <c:pt idx="468">
                  <c:v>7.2600000000000007</c:v>
                </c:pt>
                <c:pt idx="469">
                  <c:v>7.3500000000000005</c:v>
                </c:pt>
                <c:pt idx="470">
                  <c:v>7.3900000000000006</c:v>
                </c:pt>
                <c:pt idx="471">
                  <c:v>7.4300000000000006</c:v>
                </c:pt>
                <c:pt idx="472">
                  <c:v>7.4700000000000006</c:v>
                </c:pt>
                <c:pt idx="473">
                  <c:v>7.5200000000000005</c:v>
                </c:pt>
                <c:pt idx="474">
                  <c:v>7.55</c:v>
                </c:pt>
                <c:pt idx="475">
                  <c:v>7.59</c:v>
                </c:pt>
                <c:pt idx="476">
                  <c:v>7.62</c:v>
                </c:pt>
                <c:pt idx="477">
                  <c:v>7.66</c:v>
                </c:pt>
                <c:pt idx="478">
                  <c:v>7.78</c:v>
                </c:pt>
                <c:pt idx="479">
                  <c:v>7.82</c:v>
                </c:pt>
                <c:pt idx="480">
                  <c:v>7.88</c:v>
                </c:pt>
                <c:pt idx="481">
                  <c:v>7.94</c:v>
                </c:pt>
                <c:pt idx="482">
                  <c:v>8.0299999999999994</c:v>
                </c:pt>
                <c:pt idx="483">
                  <c:v>8.0299999999999994</c:v>
                </c:pt>
                <c:pt idx="484">
                  <c:v>8.08</c:v>
                </c:pt>
                <c:pt idx="485">
                  <c:v>8.1399999999999988</c:v>
                </c:pt>
                <c:pt idx="486">
                  <c:v>8.18</c:v>
                </c:pt>
                <c:pt idx="487">
                  <c:v>8.2199999999999989</c:v>
                </c:pt>
                <c:pt idx="488">
                  <c:v>8.27</c:v>
                </c:pt>
                <c:pt idx="489">
                  <c:v>8.3099999999999987</c:v>
                </c:pt>
                <c:pt idx="490">
                  <c:v>8.36</c:v>
                </c:pt>
                <c:pt idx="491">
                  <c:v>8.379999999999999</c:v>
                </c:pt>
                <c:pt idx="492">
                  <c:v>8.44</c:v>
                </c:pt>
                <c:pt idx="493">
                  <c:v>8.4699999999999989</c:v>
                </c:pt>
                <c:pt idx="494">
                  <c:v>8.5</c:v>
                </c:pt>
                <c:pt idx="495">
                  <c:v>8.61</c:v>
                </c:pt>
                <c:pt idx="496">
                  <c:v>8.69</c:v>
                </c:pt>
                <c:pt idx="497">
                  <c:v>8.7299999999999986</c:v>
                </c:pt>
                <c:pt idx="498">
                  <c:v>8.7999999999999989</c:v>
                </c:pt>
                <c:pt idx="499">
                  <c:v>8.7999999999999989</c:v>
                </c:pt>
                <c:pt idx="500">
                  <c:v>8.85</c:v>
                </c:pt>
                <c:pt idx="501">
                  <c:v>8.9499999999999993</c:v>
                </c:pt>
                <c:pt idx="502">
                  <c:v>9</c:v>
                </c:pt>
                <c:pt idx="503">
                  <c:v>9.0699999999999985</c:v>
                </c:pt>
                <c:pt idx="504">
                  <c:v>9.18</c:v>
                </c:pt>
                <c:pt idx="505">
                  <c:v>9.42</c:v>
                </c:pt>
                <c:pt idx="506">
                  <c:v>9.4799999999999986</c:v>
                </c:pt>
                <c:pt idx="507">
                  <c:v>9.5299999999999994</c:v>
                </c:pt>
                <c:pt idx="508">
                  <c:v>9.5699999999999985</c:v>
                </c:pt>
                <c:pt idx="509">
                  <c:v>9.61</c:v>
                </c:pt>
                <c:pt idx="510">
                  <c:v>9.6399999999999988</c:v>
                </c:pt>
                <c:pt idx="511">
                  <c:v>9.69</c:v>
                </c:pt>
                <c:pt idx="512">
                  <c:v>9.7299999999999986</c:v>
                </c:pt>
                <c:pt idx="513">
                  <c:v>9.7899999999999991</c:v>
                </c:pt>
                <c:pt idx="514">
                  <c:v>9.879999999999999</c:v>
                </c:pt>
                <c:pt idx="515">
                  <c:v>10.029999999999999</c:v>
                </c:pt>
                <c:pt idx="516">
                  <c:v>10.149999999999999</c:v>
                </c:pt>
                <c:pt idx="517">
                  <c:v>10.26</c:v>
                </c:pt>
                <c:pt idx="518">
                  <c:v>10.43</c:v>
                </c:pt>
                <c:pt idx="519">
                  <c:v>10.6</c:v>
                </c:pt>
                <c:pt idx="520">
                  <c:v>10.79</c:v>
                </c:pt>
                <c:pt idx="521">
                  <c:v>10.889999999999999</c:v>
                </c:pt>
                <c:pt idx="522">
                  <c:v>11.069999999999999</c:v>
                </c:pt>
                <c:pt idx="523">
                  <c:v>11.469999999999999</c:v>
                </c:pt>
                <c:pt idx="524">
                  <c:v>11.809999999999999</c:v>
                </c:pt>
                <c:pt idx="525">
                  <c:v>12.09</c:v>
                </c:pt>
                <c:pt idx="526">
                  <c:v>12.36</c:v>
                </c:pt>
                <c:pt idx="527">
                  <c:v>12.399999999999999</c:v>
                </c:pt>
                <c:pt idx="528">
                  <c:v>12.569999999999999</c:v>
                </c:pt>
                <c:pt idx="529">
                  <c:v>12.85</c:v>
                </c:pt>
                <c:pt idx="530">
                  <c:v>13.149999999999999</c:v>
                </c:pt>
                <c:pt idx="531">
                  <c:v>13.7</c:v>
                </c:pt>
                <c:pt idx="532">
                  <c:v>13.92</c:v>
                </c:pt>
                <c:pt idx="533">
                  <c:v>14.049999999999999</c:v>
                </c:pt>
                <c:pt idx="534">
                  <c:v>15.09</c:v>
                </c:pt>
                <c:pt idx="535">
                  <c:v>15.569999999999999</c:v>
                </c:pt>
                <c:pt idx="536">
                  <c:v>16.440000000000001</c:v>
                </c:pt>
                <c:pt idx="537">
                  <c:v>17.02</c:v>
                </c:pt>
                <c:pt idx="538">
                  <c:v>18.36</c:v>
                </c:pt>
                <c:pt idx="539">
                  <c:v>19.55</c:v>
                </c:pt>
                <c:pt idx="540">
                  <c:v>20.790000000000003</c:v>
                </c:pt>
                <c:pt idx="541">
                  <c:v>21.89</c:v>
                </c:pt>
                <c:pt idx="542">
                  <c:v>22.98</c:v>
                </c:pt>
                <c:pt idx="543">
                  <c:v>24.11</c:v>
                </c:pt>
                <c:pt idx="544">
                  <c:v>25.8</c:v>
                </c:pt>
                <c:pt idx="545">
                  <c:v>27.18</c:v>
                </c:pt>
                <c:pt idx="546">
                  <c:v>27.28</c:v>
                </c:pt>
                <c:pt idx="547">
                  <c:v>27.310000000000002</c:v>
                </c:pt>
                <c:pt idx="548">
                  <c:v>27.310000000000002</c:v>
                </c:pt>
                <c:pt idx="549">
                  <c:v>27.310000000000002</c:v>
                </c:pt>
                <c:pt idx="550">
                  <c:v>27.32</c:v>
                </c:pt>
                <c:pt idx="551">
                  <c:v>27.32</c:v>
                </c:pt>
                <c:pt idx="552">
                  <c:v>27.330000000000002</c:v>
                </c:pt>
                <c:pt idx="553">
                  <c:v>27.330000000000002</c:v>
                </c:pt>
                <c:pt idx="554">
                  <c:v>27.330000000000002</c:v>
                </c:pt>
              </c:numCache>
            </c:numRef>
          </c:xVal>
          <c:yVal>
            <c:numRef>
              <c:f>'PC11'!$D$2:$D$556</c:f>
              <c:numCache>
                <c:formatCode>General</c:formatCode>
                <c:ptCount val="555"/>
                <c:pt idx="0">
                  <c:v>0</c:v>
                </c:pt>
                <c:pt idx="1">
                  <c:v>0</c:v>
                </c:pt>
                <c:pt idx="2">
                  <c:v>0</c:v>
                </c:pt>
                <c:pt idx="3">
                  <c:v>0</c:v>
                </c:pt>
                <c:pt idx="4">
                  <c:v>0</c:v>
                </c:pt>
                <c:pt idx="5">
                  <c:v>0</c:v>
                </c:pt>
                <c:pt idx="6">
                  <c:v>2.1</c:v>
                </c:pt>
                <c:pt idx="7">
                  <c:v>2.1</c:v>
                </c:pt>
                <c:pt idx="8">
                  <c:v>10.48</c:v>
                </c:pt>
                <c:pt idx="9">
                  <c:v>27.24</c:v>
                </c:pt>
                <c:pt idx="10">
                  <c:v>52.39</c:v>
                </c:pt>
                <c:pt idx="11">
                  <c:v>64.959999999999994</c:v>
                </c:pt>
                <c:pt idx="12">
                  <c:v>69.150000000000006</c:v>
                </c:pt>
                <c:pt idx="13">
                  <c:v>100.58</c:v>
                </c:pt>
                <c:pt idx="14">
                  <c:v>113.16</c:v>
                </c:pt>
                <c:pt idx="15">
                  <c:v>125.73</c:v>
                </c:pt>
                <c:pt idx="16">
                  <c:v>138.30000000000001</c:v>
                </c:pt>
                <c:pt idx="17">
                  <c:v>148.78</c:v>
                </c:pt>
                <c:pt idx="18">
                  <c:v>150.88</c:v>
                </c:pt>
                <c:pt idx="19">
                  <c:v>167.64</c:v>
                </c:pt>
                <c:pt idx="20">
                  <c:v>176.02</c:v>
                </c:pt>
                <c:pt idx="21">
                  <c:v>182.31</c:v>
                </c:pt>
                <c:pt idx="22">
                  <c:v>186.5</c:v>
                </c:pt>
                <c:pt idx="23">
                  <c:v>192.79</c:v>
                </c:pt>
                <c:pt idx="24">
                  <c:v>188.59</c:v>
                </c:pt>
                <c:pt idx="25">
                  <c:v>188.59</c:v>
                </c:pt>
                <c:pt idx="26">
                  <c:v>186.5</c:v>
                </c:pt>
                <c:pt idx="27">
                  <c:v>186.5</c:v>
                </c:pt>
                <c:pt idx="28">
                  <c:v>194.88</c:v>
                </c:pt>
                <c:pt idx="29">
                  <c:v>207.45</c:v>
                </c:pt>
                <c:pt idx="30">
                  <c:v>209.55</c:v>
                </c:pt>
                <c:pt idx="31">
                  <c:v>211.65</c:v>
                </c:pt>
                <c:pt idx="32">
                  <c:v>211.65</c:v>
                </c:pt>
                <c:pt idx="33">
                  <c:v>211.65</c:v>
                </c:pt>
                <c:pt idx="34">
                  <c:v>213.74</c:v>
                </c:pt>
                <c:pt idx="35">
                  <c:v>213.74</c:v>
                </c:pt>
                <c:pt idx="36">
                  <c:v>217.93</c:v>
                </c:pt>
                <c:pt idx="37">
                  <c:v>220.03</c:v>
                </c:pt>
                <c:pt idx="38">
                  <c:v>222.12</c:v>
                </c:pt>
                <c:pt idx="39">
                  <c:v>222.12</c:v>
                </c:pt>
                <c:pt idx="40">
                  <c:v>222.12</c:v>
                </c:pt>
                <c:pt idx="41">
                  <c:v>222.12</c:v>
                </c:pt>
                <c:pt idx="42">
                  <c:v>222.12</c:v>
                </c:pt>
                <c:pt idx="43">
                  <c:v>224.22</c:v>
                </c:pt>
                <c:pt idx="44">
                  <c:v>228.41</c:v>
                </c:pt>
                <c:pt idx="45">
                  <c:v>232.6</c:v>
                </c:pt>
                <c:pt idx="46">
                  <c:v>234.7</c:v>
                </c:pt>
                <c:pt idx="47">
                  <c:v>238.89</c:v>
                </c:pt>
                <c:pt idx="48">
                  <c:v>238.89</c:v>
                </c:pt>
                <c:pt idx="49">
                  <c:v>243.08</c:v>
                </c:pt>
                <c:pt idx="50">
                  <c:v>245.17</c:v>
                </c:pt>
                <c:pt idx="51">
                  <c:v>251.46</c:v>
                </c:pt>
                <c:pt idx="52">
                  <c:v>255.65</c:v>
                </c:pt>
                <c:pt idx="53">
                  <c:v>257.75</c:v>
                </c:pt>
                <c:pt idx="54">
                  <c:v>259.83999999999997</c:v>
                </c:pt>
                <c:pt idx="55">
                  <c:v>259.83999999999997</c:v>
                </c:pt>
                <c:pt idx="56">
                  <c:v>261.94</c:v>
                </c:pt>
                <c:pt idx="57">
                  <c:v>264.02999999999997</c:v>
                </c:pt>
                <c:pt idx="58">
                  <c:v>266.13</c:v>
                </c:pt>
                <c:pt idx="59">
                  <c:v>270.32</c:v>
                </c:pt>
                <c:pt idx="60">
                  <c:v>282.89</c:v>
                </c:pt>
                <c:pt idx="61">
                  <c:v>284.99</c:v>
                </c:pt>
                <c:pt idx="62">
                  <c:v>284.99</c:v>
                </c:pt>
                <c:pt idx="63">
                  <c:v>284.99</c:v>
                </c:pt>
                <c:pt idx="64">
                  <c:v>282.89</c:v>
                </c:pt>
                <c:pt idx="65">
                  <c:v>282.89</c:v>
                </c:pt>
                <c:pt idx="66">
                  <c:v>282.89</c:v>
                </c:pt>
                <c:pt idx="67">
                  <c:v>280.8</c:v>
                </c:pt>
                <c:pt idx="68">
                  <c:v>284.99</c:v>
                </c:pt>
                <c:pt idx="69">
                  <c:v>284.99</c:v>
                </c:pt>
                <c:pt idx="70">
                  <c:v>284.99</c:v>
                </c:pt>
                <c:pt idx="71">
                  <c:v>284.99</c:v>
                </c:pt>
                <c:pt idx="72">
                  <c:v>284.99</c:v>
                </c:pt>
                <c:pt idx="73">
                  <c:v>284.99</c:v>
                </c:pt>
                <c:pt idx="74">
                  <c:v>287.08</c:v>
                </c:pt>
                <c:pt idx="75">
                  <c:v>287.08</c:v>
                </c:pt>
                <c:pt idx="76">
                  <c:v>291.27</c:v>
                </c:pt>
                <c:pt idx="77">
                  <c:v>291.27</c:v>
                </c:pt>
                <c:pt idx="78">
                  <c:v>291.27</c:v>
                </c:pt>
                <c:pt idx="79">
                  <c:v>289.18</c:v>
                </c:pt>
                <c:pt idx="80">
                  <c:v>291.27</c:v>
                </c:pt>
                <c:pt idx="81">
                  <c:v>291.27</c:v>
                </c:pt>
                <c:pt idx="82">
                  <c:v>291.27</c:v>
                </c:pt>
                <c:pt idx="83">
                  <c:v>291.27</c:v>
                </c:pt>
                <c:pt idx="84">
                  <c:v>291.27</c:v>
                </c:pt>
                <c:pt idx="85">
                  <c:v>291.27</c:v>
                </c:pt>
                <c:pt idx="86">
                  <c:v>291.27</c:v>
                </c:pt>
                <c:pt idx="87">
                  <c:v>291.27</c:v>
                </c:pt>
                <c:pt idx="88">
                  <c:v>291.27</c:v>
                </c:pt>
                <c:pt idx="89">
                  <c:v>303.85000000000002</c:v>
                </c:pt>
                <c:pt idx="90">
                  <c:v>299.66000000000003</c:v>
                </c:pt>
                <c:pt idx="91">
                  <c:v>295.47000000000003</c:v>
                </c:pt>
                <c:pt idx="92">
                  <c:v>291.27</c:v>
                </c:pt>
                <c:pt idx="93">
                  <c:v>289.18</c:v>
                </c:pt>
                <c:pt idx="94">
                  <c:v>287.08</c:v>
                </c:pt>
                <c:pt idx="95">
                  <c:v>284.99</c:v>
                </c:pt>
                <c:pt idx="96">
                  <c:v>282.89</c:v>
                </c:pt>
                <c:pt idx="97">
                  <c:v>282.89</c:v>
                </c:pt>
                <c:pt idx="98">
                  <c:v>280.8</c:v>
                </c:pt>
                <c:pt idx="99">
                  <c:v>280.8</c:v>
                </c:pt>
                <c:pt idx="100">
                  <c:v>278.7</c:v>
                </c:pt>
                <c:pt idx="101">
                  <c:v>278.7</c:v>
                </c:pt>
                <c:pt idx="102">
                  <c:v>276.61</c:v>
                </c:pt>
                <c:pt idx="103">
                  <c:v>276.61</c:v>
                </c:pt>
                <c:pt idx="104">
                  <c:v>274.51</c:v>
                </c:pt>
                <c:pt idx="105">
                  <c:v>274.51</c:v>
                </c:pt>
                <c:pt idx="106">
                  <c:v>274.51</c:v>
                </c:pt>
                <c:pt idx="107">
                  <c:v>274.51</c:v>
                </c:pt>
                <c:pt idx="108">
                  <c:v>274.51</c:v>
                </c:pt>
                <c:pt idx="109">
                  <c:v>274.51</c:v>
                </c:pt>
                <c:pt idx="110">
                  <c:v>272.42</c:v>
                </c:pt>
                <c:pt idx="111">
                  <c:v>272.42</c:v>
                </c:pt>
                <c:pt idx="112">
                  <c:v>270.32</c:v>
                </c:pt>
                <c:pt idx="113">
                  <c:v>270.32</c:v>
                </c:pt>
                <c:pt idx="114">
                  <c:v>270.32</c:v>
                </c:pt>
                <c:pt idx="115">
                  <c:v>270.32</c:v>
                </c:pt>
                <c:pt idx="116">
                  <c:v>270.32</c:v>
                </c:pt>
                <c:pt idx="117">
                  <c:v>268.22000000000003</c:v>
                </c:pt>
                <c:pt idx="118">
                  <c:v>268.22000000000003</c:v>
                </c:pt>
                <c:pt idx="119">
                  <c:v>268.22000000000003</c:v>
                </c:pt>
                <c:pt idx="120">
                  <c:v>268.22000000000003</c:v>
                </c:pt>
                <c:pt idx="121">
                  <c:v>268.22000000000003</c:v>
                </c:pt>
                <c:pt idx="122">
                  <c:v>268.22000000000003</c:v>
                </c:pt>
                <c:pt idx="123">
                  <c:v>266.13</c:v>
                </c:pt>
                <c:pt idx="124">
                  <c:v>266.13</c:v>
                </c:pt>
                <c:pt idx="125">
                  <c:v>266.13</c:v>
                </c:pt>
                <c:pt idx="126">
                  <c:v>266.13</c:v>
                </c:pt>
                <c:pt idx="127">
                  <c:v>266.13</c:v>
                </c:pt>
                <c:pt idx="128">
                  <c:v>266.13</c:v>
                </c:pt>
                <c:pt idx="129">
                  <c:v>266.13</c:v>
                </c:pt>
                <c:pt idx="130">
                  <c:v>264.02999999999997</c:v>
                </c:pt>
                <c:pt idx="131">
                  <c:v>264.02999999999997</c:v>
                </c:pt>
                <c:pt idx="132">
                  <c:v>264.02999999999997</c:v>
                </c:pt>
                <c:pt idx="133">
                  <c:v>264.02999999999997</c:v>
                </c:pt>
                <c:pt idx="134">
                  <c:v>264.02999999999997</c:v>
                </c:pt>
                <c:pt idx="135">
                  <c:v>264.02999999999997</c:v>
                </c:pt>
                <c:pt idx="136">
                  <c:v>264.02999999999997</c:v>
                </c:pt>
                <c:pt idx="137">
                  <c:v>264.02999999999997</c:v>
                </c:pt>
                <c:pt idx="138">
                  <c:v>261.94</c:v>
                </c:pt>
                <c:pt idx="139">
                  <c:v>261.94</c:v>
                </c:pt>
                <c:pt idx="140">
                  <c:v>261.94</c:v>
                </c:pt>
                <c:pt idx="141">
                  <c:v>261.94</c:v>
                </c:pt>
                <c:pt idx="142">
                  <c:v>261.94</c:v>
                </c:pt>
                <c:pt idx="143">
                  <c:v>261.94</c:v>
                </c:pt>
                <c:pt idx="144">
                  <c:v>261.94</c:v>
                </c:pt>
                <c:pt idx="145">
                  <c:v>261.94</c:v>
                </c:pt>
                <c:pt idx="146">
                  <c:v>261.94</c:v>
                </c:pt>
                <c:pt idx="147">
                  <c:v>261.94</c:v>
                </c:pt>
                <c:pt idx="148">
                  <c:v>259.83999999999997</c:v>
                </c:pt>
                <c:pt idx="149">
                  <c:v>259.83999999999997</c:v>
                </c:pt>
                <c:pt idx="150">
                  <c:v>259.83999999999997</c:v>
                </c:pt>
                <c:pt idx="151">
                  <c:v>259.83999999999997</c:v>
                </c:pt>
                <c:pt idx="152">
                  <c:v>259.83999999999997</c:v>
                </c:pt>
                <c:pt idx="153">
                  <c:v>259.83999999999997</c:v>
                </c:pt>
                <c:pt idx="154">
                  <c:v>259.83999999999997</c:v>
                </c:pt>
                <c:pt idx="155">
                  <c:v>259.83999999999997</c:v>
                </c:pt>
                <c:pt idx="156">
                  <c:v>259.83999999999997</c:v>
                </c:pt>
                <c:pt idx="157">
                  <c:v>259.83999999999997</c:v>
                </c:pt>
                <c:pt idx="158">
                  <c:v>259.83999999999997</c:v>
                </c:pt>
                <c:pt idx="159">
                  <c:v>257.75</c:v>
                </c:pt>
                <c:pt idx="160">
                  <c:v>257.75</c:v>
                </c:pt>
                <c:pt idx="161">
                  <c:v>257.75</c:v>
                </c:pt>
                <c:pt idx="162">
                  <c:v>257.75</c:v>
                </c:pt>
                <c:pt idx="163">
                  <c:v>257.75</c:v>
                </c:pt>
                <c:pt idx="164">
                  <c:v>257.75</c:v>
                </c:pt>
                <c:pt idx="165">
                  <c:v>257.75</c:v>
                </c:pt>
                <c:pt idx="166">
                  <c:v>255.65</c:v>
                </c:pt>
                <c:pt idx="167">
                  <c:v>255.65</c:v>
                </c:pt>
                <c:pt idx="168">
                  <c:v>251.46</c:v>
                </c:pt>
                <c:pt idx="169">
                  <c:v>245.17</c:v>
                </c:pt>
                <c:pt idx="170">
                  <c:v>238.89</c:v>
                </c:pt>
                <c:pt idx="171">
                  <c:v>232.6</c:v>
                </c:pt>
                <c:pt idx="172">
                  <c:v>222.12</c:v>
                </c:pt>
                <c:pt idx="173">
                  <c:v>188.59</c:v>
                </c:pt>
                <c:pt idx="174">
                  <c:v>178.12</c:v>
                </c:pt>
                <c:pt idx="175">
                  <c:v>169.74</c:v>
                </c:pt>
                <c:pt idx="176">
                  <c:v>161.35</c:v>
                </c:pt>
                <c:pt idx="177">
                  <c:v>152.97</c:v>
                </c:pt>
                <c:pt idx="178">
                  <c:v>146.69</c:v>
                </c:pt>
                <c:pt idx="179">
                  <c:v>140.4</c:v>
                </c:pt>
                <c:pt idx="180">
                  <c:v>134.11000000000001</c:v>
                </c:pt>
                <c:pt idx="181">
                  <c:v>129.91999999999999</c:v>
                </c:pt>
                <c:pt idx="182">
                  <c:v>125.73</c:v>
                </c:pt>
                <c:pt idx="183">
                  <c:v>121.54</c:v>
                </c:pt>
                <c:pt idx="184">
                  <c:v>119.44</c:v>
                </c:pt>
                <c:pt idx="185">
                  <c:v>115.25</c:v>
                </c:pt>
                <c:pt idx="186">
                  <c:v>113.16</c:v>
                </c:pt>
                <c:pt idx="187">
                  <c:v>108.97</c:v>
                </c:pt>
                <c:pt idx="188">
                  <c:v>106.87</c:v>
                </c:pt>
                <c:pt idx="189">
                  <c:v>104.77</c:v>
                </c:pt>
                <c:pt idx="190">
                  <c:v>102.68</c:v>
                </c:pt>
                <c:pt idx="191">
                  <c:v>102.68</c:v>
                </c:pt>
                <c:pt idx="192">
                  <c:v>100.58</c:v>
                </c:pt>
                <c:pt idx="193">
                  <c:v>100.58</c:v>
                </c:pt>
                <c:pt idx="194">
                  <c:v>98.49</c:v>
                </c:pt>
                <c:pt idx="195">
                  <c:v>98.49</c:v>
                </c:pt>
                <c:pt idx="196">
                  <c:v>96.39</c:v>
                </c:pt>
                <c:pt idx="197">
                  <c:v>94.3</c:v>
                </c:pt>
                <c:pt idx="198">
                  <c:v>94.3</c:v>
                </c:pt>
                <c:pt idx="199">
                  <c:v>94.3</c:v>
                </c:pt>
                <c:pt idx="200">
                  <c:v>85.92</c:v>
                </c:pt>
                <c:pt idx="201">
                  <c:v>75.44</c:v>
                </c:pt>
                <c:pt idx="202">
                  <c:v>56.58</c:v>
                </c:pt>
                <c:pt idx="203">
                  <c:v>33.53</c:v>
                </c:pt>
                <c:pt idx="204">
                  <c:v>31.43</c:v>
                </c:pt>
                <c:pt idx="205">
                  <c:v>35.619999999999997</c:v>
                </c:pt>
                <c:pt idx="206">
                  <c:v>35.619999999999997</c:v>
                </c:pt>
                <c:pt idx="207">
                  <c:v>37.72</c:v>
                </c:pt>
                <c:pt idx="208">
                  <c:v>37.72</c:v>
                </c:pt>
                <c:pt idx="209">
                  <c:v>37.72</c:v>
                </c:pt>
                <c:pt idx="210">
                  <c:v>37.72</c:v>
                </c:pt>
                <c:pt idx="211">
                  <c:v>39.81</c:v>
                </c:pt>
                <c:pt idx="212">
                  <c:v>39.81</c:v>
                </c:pt>
                <c:pt idx="213">
                  <c:v>39.81</c:v>
                </c:pt>
                <c:pt idx="214">
                  <c:v>39.81</c:v>
                </c:pt>
                <c:pt idx="215">
                  <c:v>39.81</c:v>
                </c:pt>
                <c:pt idx="216">
                  <c:v>39.81</c:v>
                </c:pt>
                <c:pt idx="217">
                  <c:v>41.91</c:v>
                </c:pt>
                <c:pt idx="218">
                  <c:v>39.81</c:v>
                </c:pt>
                <c:pt idx="219">
                  <c:v>41.91</c:v>
                </c:pt>
                <c:pt idx="220">
                  <c:v>41.91</c:v>
                </c:pt>
                <c:pt idx="221">
                  <c:v>41.91</c:v>
                </c:pt>
                <c:pt idx="222">
                  <c:v>41.91</c:v>
                </c:pt>
                <c:pt idx="223">
                  <c:v>41.91</c:v>
                </c:pt>
                <c:pt idx="224">
                  <c:v>41.91</c:v>
                </c:pt>
                <c:pt idx="225">
                  <c:v>41.91</c:v>
                </c:pt>
                <c:pt idx="226">
                  <c:v>41.91</c:v>
                </c:pt>
                <c:pt idx="227">
                  <c:v>41.91</c:v>
                </c:pt>
                <c:pt idx="228">
                  <c:v>41.91</c:v>
                </c:pt>
                <c:pt idx="229">
                  <c:v>41.91</c:v>
                </c:pt>
                <c:pt idx="230">
                  <c:v>41.91</c:v>
                </c:pt>
                <c:pt idx="231">
                  <c:v>41.91</c:v>
                </c:pt>
                <c:pt idx="232">
                  <c:v>41.91</c:v>
                </c:pt>
                <c:pt idx="233">
                  <c:v>41.91</c:v>
                </c:pt>
                <c:pt idx="234">
                  <c:v>41.91</c:v>
                </c:pt>
                <c:pt idx="235">
                  <c:v>41.91</c:v>
                </c:pt>
                <c:pt idx="236">
                  <c:v>41.91</c:v>
                </c:pt>
                <c:pt idx="237">
                  <c:v>41.91</c:v>
                </c:pt>
                <c:pt idx="238">
                  <c:v>41.91</c:v>
                </c:pt>
                <c:pt idx="239">
                  <c:v>41.91</c:v>
                </c:pt>
                <c:pt idx="240">
                  <c:v>41.91</c:v>
                </c:pt>
                <c:pt idx="241">
                  <c:v>41.91</c:v>
                </c:pt>
                <c:pt idx="242">
                  <c:v>44.01</c:v>
                </c:pt>
                <c:pt idx="243">
                  <c:v>44.01</c:v>
                </c:pt>
                <c:pt idx="244">
                  <c:v>44.01</c:v>
                </c:pt>
                <c:pt idx="245">
                  <c:v>44.01</c:v>
                </c:pt>
                <c:pt idx="246">
                  <c:v>44.01</c:v>
                </c:pt>
                <c:pt idx="247">
                  <c:v>67.06</c:v>
                </c:pt>
                <c:pt idx="248">
                  <c:v>88.01</c:v>
                </c:pt>
                <c:pt idx="249">
                  <c:v>111.06</c:v>
                </c:pt>
                <c:pt idx="250">
                  <c:v>146.69</c:v>
                </c:pt>
                <c:pt idx="251">
                  <c:v>167.64</c:v>
                </c:pt>
                <c:pt idx="252">
                  <c:v>186.5</c:v>
                </c:pt>
                <c:pt idx="253">
                  <c:v>201.17</c:v>
                </c:pt>
                <c:pt idx="254">
                  <c:v>205.36</c:v>
                </c:pt>
                <c:pt idx="255">
                  <c:v>205.36</c:v>
                </c:pt>
                <c:pt idx="256">
                  <c:v>209.55</c:v>
                </c:pt>
                <c:pt idx="257">
                  <c:v>213.74</c:v>
                </c:pt>
                <c:pt idx="258">
                  <c:v>220.03</c:v>
                </c:pt>
                <c:pt idx="259">
                  <c:v>222.12</c:v>
                </c:pt>
                <c:pt idx="260">
                  <c:v>224.22</c:v>
                </c:pt>
                <c:pt idx="261">
                  <c:v>230.5</c:v>
                </c:pt>
                <c:pt idx="262">
                  <c:v>234.7</c:v>
                </c:pt>
                <c:pt idx="263">
                  <c:v>236.79</c:v>
                </c:pt>
                <c:pt idx="264">
                  <c:v>240.98</c:v>
                </c:pt>
                <c:pt idx="265">
                  <c:v>247.27</c:v>
                </c:pt>
                <c:pt idx="266">
                  <c:v>249.36</c:v>
                </c:pt>
                <c:pt idx="267">
                  <c:v>251.46</c:v>
                </c:pt>
                <c:pt idx="268">
                  <c:v>255.65</c:v>
                </c:pt>
                <c:pt idx="269">
                  <c:v>259.83999999999997</c:v>
                </c:pt>
                <c:pt idx="270">
                  <c:v>274.51</c:v>
                </c:pt>
                <c:pt idx="271">
                  <c:v>278.7</c:v>
                </c:pt>
                <c:pt idx="272">
                  <c:v>295.47000000000003</c:v>
                </c:pt>
                <c:pt idx="273">
                  <c:v>297.56</c:v>
                </c:pt>
                <c:pt idx="274">
                  <c:v>297.56</c:v>
                </c:pt>
                <c:pt idx="275">
                  <c:v>301.75</c:v>
                </c:pt>
                <c:pt idx="276">
                  <c:v>301.75</c:v>
                </c:pt>
                <c:pt idx="277">
                  <c:v>301.75</c:v>
                </c:pt>
                <c:pt idx="278">
                  <c:v>303.85000000000002</c:v>
                </c:pt>
                <c:pt idx="279">
                  <c:v>305.94</c:v>
                </c:pt>
                <c:pt idx="280">
                  <c:v>314.32</c:v>
                </c:pt>
                <c:pt idx="281">
                  <c:v>314.32</c:v>
                </c:pt>
                <c:pt idx="282">
                  <c:v>310.13</c:v>
                </c:pt>
                <c:pt idx="283">
                  <c:v>310.13</c:v>
                </c:pt>
                <c:pt idx="284">
                  <c:v>310.13</c:v>
                </c:pt>
                <c:pt idx="285">
                  <c:v>310.13</c:v>
                </c:pt>
                <c:pt idx="286">
                  <c:v>308.04000000000002</c:v>
                </c:pt>
                <c:pt idx="287">
                  <c:v>305.94</c:v>
                </c:pt>
                <c:pt idx="288">
                  <c:v>310.13</c:v>
                </c:pt>
                <c:pt idx="289">
                  <c:v>312.23</c:v>
                </c:pt>
                <c:pt idx="290">
                  <c:v>322.70999999999998</c:v>
                </c:pt>
                <c:pt idx="291">
                  <c:v>318.52</c:v>
                </c:pt>
                <c:pt idx="292">
                  <c:v>318.52</c:v>
                </c:pt>
                <c:pt idx="293">
                  <c:v>316.42</c:v>
                </c:pt>
                <c:pt idx="294">
                  <c:v>318.52</c:v>
                </c:pt>
                <c:pt idx="295">
                  <c:v>320.61</c:v>
                </c:pt>
                <c:pt idx="296">
                  <c:v>322.70999999999998</c:v>
                </c:pt>
                <c:pt idx="297">
                  <c:v>326.89999999999998</c:v>
                </c:pt>
                <c:pt idx="298">
                  <c:v>328.99</c:v>
                </c:pt>
                <c:pt idx="299">
                  <c:v>326.89999999999998</c:v>
                </c:pt>
                <c:pt idx="300">
                  <c:v>326.89999999999998</c:v>
                </c:pt>
                <c:pt idx="301">
                  <c:v>320.61</c:v>
                </c:pt>
                <c:pt idx="302">
                  <c:v>318.52</c:v>
                </c:pt>
                <c:pt idx="303">
                  <c:v>326.89999999999998</c:v>
                </c:pt>
                <c:pt idx="304">
                  <c:v>328.99</c:v>
                </c:pt>
                <c:pt idx="305">
                  <c:v>331.09</c:v>
                </c:pt>
                <c:pt idx="306">
                  <c:v>333.18</c:v>
                </c:pt>
                <c:pt idx="307">
                  <c:v>333.18</c:v>
                </c:pt>
                <c:pt idx="308">
                  <c:v>333.18</c:v>
                </c:pt>
                <c:pt idx="309">
                  <c:v>335.28</c:v>
                </c:pt>
                <c:pt idx="310">
                  <c:v>335.28</c:v>
                </c:pt>
                <c:pt idx="311">
                  <c:v>343.66</c:v>
                </c:pt>
                <c:pt idx="312">
                  <c:v>341.57</c:v>
                </c:pt>
                <c:pt idx="313">
                  <c:v>341.57</c:v>
                </c:pt>
                <c:pt idx="314">
                  <c:v>343.66</c:v>
                </c:pt>
                <c:pt idx="315">
                  <c:v>349.95</c:v>
                </c:pt>
                <c:pt idx="316">
                  <c:v>349.95</c:v>
                </c:pt>
                <c:pt idx="317">
                  <c:v>347.85</c:v>
                </c:pt>
                <c:pt idx="318">
                  <c:v>349.95</c:v>
                </c:pt>
                <c:pt idx="319">
                  <c:v>347.85</c:v>
                </c:pt>
                <c:pt idx="320">
                  <c:v>347.85</c:v>
                </c:pt>
                <c:pt idx="321">
                  <c:v>349.95</c:v>
                </c:pt>
                <c:pt idx="322">
                  <c:v>352.04</c:v>
                </c:pt>
                <c:pt idx="323">
                  <c:v>356.24</c:v>
                </c:pt>
                <c:pt idx="324">
                  <c:v>356.24</c:v>
                </c:pt>
                <c:pt idx="325">
                  <c:v>356.24</c:v>
                </c:pt>
                <c:pt idx="326">
                  <c:v>356.24</c:v>
                </c:pt>
                <c:pt idx="327">
                  <c:v>356.24</c:v>
                </c:pt>
                <c:pt idx="328">
                  <c:v>360.43</c:v>
                </c:pt>
                <c:pt idx="329">
                  <c:v>358.33</c:v>
                </c:pt>
                <c:pt idx="330">
                  <c:v>360.43</c:v>
                </c:pt>
                <c:pt idx="331">
                  <c:v>360.43</c:v>
                </c:pt>
                <c:pt idx="332">
                  <c:v>362.52</c:v>
                </c:pt>
                <c:pt idx="333">
                  <c:v>364.62</c:v>
                </c:pt>
                <c:pt idx="334">
                  <c:v>368.81</c:v>
                </c:pt>
                <c:pt idx="335">
                  <c:v>375.09</c:v>
                </c:pt>
                <c:pt idx="336">
                  <c:v>377.19</c:v>
                </c:pt>
                <c:pt idx="337">
                  <c:v>364.62</c:v>
                </c:pt>
                <c:pt idx="338">
                  <c:v>373</c:v>
                </c:pt>
                <c:pt idx="339">
                  <c:v>379.29</c:v>
                </c:pt>
                <c:pt idx="340">
                  <c:v>379.29</c:v>
                </c:pt>
                <c:pt idx="341">
                  <c:v>379.29</c:v>
                </c:pt>
                <c:pt idx="342">
                  <c:v>381.38</c:v>
                </c:pt>
                <c:pt idx="343">
                  <c:v>383.48</c:v>
                </c:pt>
                <c:pt idx="344">
                  <c:v>387.67</c:v>
                </c:pt>
                <c:pt idx="345">
                  <c:v>391.86</c:v>
                </c:pt>
                <c:pt idx="346">
                  <c:v>391.86</c:v>
                </c:pt>
                <c:pt idx="347">
                  <c:v>400.24</c:v>
                </c:pt>
                <c:pt idx="348">
                  <c:v>400.24</c:v>
                </c:pt>
                <c:pt idx="349">
                  <c:v>400.24</c:v>
                </c:pt>
                <c:pt idx="350">
                  <c:v>404.43</c:v>
                </c:pt>
                <c:pt idx="351">
                  <c:v>410.72</c:v>
                </c:pt>
                <c:pt idx="352">
                  <c:v>412.81</c:v>
                </c:pt>
                <c:pt idx="353">
                  <c:v>412.81</c:v>
                </c:pt>
                <c:pt idx="354">
                  <c:v>412.81</c:v>
                </c:pt>
                <c:pt idx="355">
                  <c:v>412.81</c:v>
                </c:pt>
                <c:pt idx="356">
                  <c:v>412.81</c:v>
                </c:pt>
                <c:pt idx="357">
                  <c:v>412.81</c:v>
                </c:pt>
                <c:pt idx="358">
                  <c:v>412.81</c:v>
                </c:pt>
                <c:pt idx="359">
                  <c:v>414.91</c:v>
                </c:pt>
                <c:pt idx="360">
                  <c:v>417</c:v>
                </c:pt>
                <c:pt idx="361">
                  <c:v>417</c:v>
                </c:pt>
                <c:pt idx="362">
                  <c:v>469.39</c:v>
                </c:pt>
                <c:pt idx="363">
                  <c:v>423.29</c:v>
                </c:pt>
                <c:pt idx="364">
                  <c:v>442.15</c:v>
                </c:pt>
                <c:pt idx="365">
                  <c:v>444.25</c:v>
                </c:pt>
                <c:pt idx="366">
                  <c:v>446.34</c:v>
                </c:pt>
                <c:pt idx="367">
                  <c:v>448.44</c:v>
                </c:pt>
                <c:pt idx="368">
                  <c:v>448.44</c:v>
                </c:pt>
                <c:pt idx="369">
                  <c:v>452.63</c:v>
                </c:pt>
                <c:pt idx="370">
                  <c:v>458.91</c:v>
                </c:pt>
                <c:pt idx="371">
                  <c:v>461.01</c:v>
                </c:pt>
                <c:pt idx="372">
                  <c:v>458.91</c:v>
                </c:pt>
                <c:pt idx="373">
                  <c:v>458.91</c:v>
                </c:pt>
                <c:pt idx="374">
                  <c:v>458.91</c:v>
                </c:pt>
                <c:pt idx="375">
                  <c:v>461.01</c:v>
                </c:pt>
                <c:pt idx="376">
                  <c:v>458.91</c:v>
                </c:pt>
                <c:pt idx="377">
                  <c:v>458.91</c:v>
                </c:pt>
                <c:pt idx="378">
                  <c:v>463.11</c:v>
                </c:pt>
                <c:pt idx="379">
                  <c:v>465.2</c:v>
                </c:pt>
                <c:pt idx="380">
                  <c:v>465.2</c:v>
                </c:pt>
                <c:pt idx="381">
                  <c:v>465.2</c:v>
                </c:pt>
                <c:pt idx="382">
                  <c:v>467.3</c:v>
                </c:pt>
                <c:pt idx="383">
                  <c:v>467.3</c:v>
                </c:pt>
                <c:pt idx="384">
                  <c:v>469.39</c:v>
                </c:pt>
                <c:pt idx="385">
                  <c:v>473.58</c:v>
                </c:pt>
                <c:pt idx="386">
                  <c:v>475.68</c:v>
                </c:pt>
                <c:pt idx="387">
                  <c:v>475.68</c:v>
                </c:pt>
                <c:pt idx="388">
                  <c:v>471.49</c:v>
                </c:pt>
                <c:pt idx="389">
                  <c:v>486.16</c:v>
                </c:pt>
                <c:pt idx="390">
                  <c:v>488.25</c:v>
                </c:pt>
                <c:pt idx="391">
                  <c:v>490.35</c:v>
                </c:pt>
                <c:pt idx="392">
                  <c:v>488.25</c:v>
                </c:pt>
                <c:pt idx="393">
                  <c:v>492.44</c:v>
                </c:pt>
                <c:pt idx="394">
                  <c:v>500.82</c:v>
                </c:pt>
                <c:pt idx="395">
                  <c:v>500.82</c:v>
                </c:pt>
                <c:pt idx="396">
                  <c:v>500.82</c:v>
                </c:pt>
                <c:pt idx="397">
                  <c:v>500.82</c:v>
                </c:pt>
                <c:pt idx="398">
                  <c:v>505.02</c:v>
                </c:pt>
                <c:pt idx="399">
                  <c:v>505.02</c:v>
                </c:pt>
                <c:pt idx="400">
                  <c:v>507.11</c:v>
                </c:pt>
                <c:pt idx="401">
                  <c:v>507.11</c:v>
                </c:pt>
                <c:pt idx="402">
                  <c:v>507.11</c:v>
                </c:pt>
                <c:pt idx="403">
                  <c:v>509.21</c:v>
                </c:pt>
                <c:pt idx="404">
                  <c:v>509.21</c:v>
                </c:pt>
                <c:pt idx="405">
                  <c:v>507.11</c:v>
                </c:pt>
                <c:pt idx="406">
                  <c:v>509.21</c:v>
                </c:pt>
                <c:pt idx="407">
                  <c:v>509.21</c:v>
                </c:pt>
                <c:pt idx="408">
                  <c:v>511.3</c:v>
                </c:pt>
                <c:pt idx="409">
                  <c:v>515.49</c:v>
                </c:pt>
                <c:pt idx="410">
                  <c:v>517.59</c:v>
                </c:pt>
                <c:pt idx="411">
                  <c:v>521.78</c:v>
                </c:pt>
                <c:pt idx="412">
                  <c:v>523.87</c:v>
                </c:pt>
                <c:pt idx="413">
                  <c:v>523.87</c:v>
                </c:pt>
                <c:pt idx="414">
                  <c:v>525.97</c:v>
                </c:pt>
                <c:pt idx="415">
                  <c:v>525.97</c:v>
                </c:pt>
                <c:pt idx="416">
                  <c:v>528.07000000000005</c:v>
                </c:pt>
                <c:pt idx="417">
                  <c:v>544.83000000000004</c:v>
                </c:pt>
                <c:pt idx="418">
                  <c:v>544.83000000000004</c:v>
                </c:pt>
                <c:pt idx="419">
                  <c:v>536.45000000000005</c:v>
                </c:pt>
                <c:pt idx="420">
                  <c:v>538.54</c:v>
                </c:pt>
                <c:pt idx="421">
                  <c:v>536.45000000000005</c:v>
                </c:pt>
                <c:pt idx="422">
                  <c:v>544.83000000000004</c:v>
                </c:pt>
                <c:pt idx="423">
                  <c:v>551.12</c:v>
                </c:pt>
                <c:pt idx="424">
                  <c:v>555.30999999999995</c:v>
                </c:pt>
                <c:pt idx="425">
                  <c:v>555.30999999999995</c:v>
                </c:pt>
                <c:pt idx="426">
                  <c:v>555.30999999999995</c:v>
                </c:pt>
                <c:pt idx="427">
                  <c:v>557.4</c:v>
                </c:pt>
                <c:pt idx="428">
                  <c:v>559.5</c:v>
                </c:pt>
                <c:pt idx="429">
                  <c:v>563.69000000000005</c:v>
                </c:pt>
                <c:pt idx="430">
                  <c:v>563.69000000000005</c:v>
                </c:pt>
                <c:pt idx="431">
                  <c:v>565.79</c:v>
                </c:pt>
                <c:pt idx="432">
                  <c:v>563.69000000000005</c:v>
                </c:pt>
                <c:pt idx="433">
                  <c:v>569.98</c:v>
                </c:pt>
                <c:pt idx="434">
                  <c:v>569.98</c:v>
                </c:pt>
                <c:pt idx="435">
                  <c:v>569.98</c:v>
                </c:pt>
                <c:pt idx="436">
                  <c:v>569.98</c:v>
                </c:pt>
                <c:pt idx="437">
                  <c:v>567.88</c:v>
                </c:pt>
                <c:pt idx="438">
                  <c:v>567.88</c:v>
                </c:pt>
                <c:pt idx="439">
                  <c:v>553.21</c:v>
                </c:pt>
                <c:pt idx="440">
                  <c:v>576.26</c:v>
                </c:pt>
                <c:pt idx="441">
                  <c:v>586.74</c:v>
                </c:pt>
                <c:pt idx="442">
                  <c:v>586.74</c:v>
                </c:pt>
                <c:pt idx="443">
                  <c:v>586.74</c:v>
                </c:pt>
                <c:pt idx="444">
                  <c:v>586.74</c:v>
                </c:pt>
                <c:pt idx="445">
                  <c:v>588.84</c:v>
                </c:pt>
                <c:pt idx="446">
                  <c:v>588.84</c:v>
                </c:pt>
                <c:pt idx="447">
                  <c:v>593.03</c:v>
                </c:pt>
                <c:pt idx="448">
                  <c:v>599.30999999999995</c:v>
                </c:pt>
                <c:pt idx="449">
                  <c:v>601.41</c:v>
                </c:pt>
                <c:pt idx="450">
                  <c:v>601.41</c:v>
                </c:pt>
                <c:pt idx="451">
                  <c:v>603.5</c:v>
                </c:pt>
                <c:pt idx="452">
                  <c:v>603.5</c:v>
                </c:pt>
                <c:pt idx="453">
                  <c:v>601.41</c:v>
                </c:pt>
                <c:pt idx="454">
                  <c:v>601.41</c:v>
                </c:pt>
                <c:pt idx="455">
                  <c:v>599.30999999999995</c:v>
                </c:pt>
                <c:pt idx="456">
                  <c:v>599.30999999999995</c:v>
                </c:pt>
                <c:pt idx="457">
                  <c:v>603.5</c:v>
                </c:pt>
                <c:pt idx="458">
                  <c:v>641.22</c:v>
                </c:pt>
                <c:pt idx="459">
                  <c:v>626.54999999999995</c:v>
                </c:pt>
                <c:pt idx="460">
                  <c:v>632.84</c:v>
                </c:pt>
                <c:pt idx="461">
                  <c:v>609.79</c:v>
                </c:pt>
                <c:pt idx="462">
                  <c:v>643.32000000000005</c:v>
                </c:pt>
                <c:pt idx="463">
                  <c:v>620.27</c:v>
                </c:pt>
                <c:pt idx="464">
                  <c:v>618.16999999999996</c:v>
                </c:pt>
                <c:pt idx="465">
                  <c:v>616.08000000000004</c:v>
                </c:pt>
                <c:pt idx="466">
                  <c:v>616.08000000000004</c:v>
                </c:pt>
                <c:pt idx="467">
                  <c:v>618.16999999999996</c:v>
                </c:pt>
                <c:pt idx="468">
                  <c:v>622.36</c:v>
                </c:pt>
                <c:pt idx="469">
                  <c:v>624.46</c:v>
                </c:pt>
                <c:pt idx="470">
                  <c:v>622.36</c:v>
                </c:pt>
                <c:pt idx="471">
                  <c:v>622.36</c:v>
                </c:pt>
                <c:pt idx="472">
                  <c:v>622.36</c:v>
                </c:pt>
                <c:pt idx="473">
                  <c:v>624.46</c:v>
                </c:pt>
                <c:pt idx="474">
                  <c:v>622.36</c:v>
                </c:pt>
                <c:pt idx="475">
                  <c:v>622.36</c:v>
                </c:pt>
                <c:pt idx="476">
                  <c:v>620.27</c:v>
                </c:pt>
                <c:pt idx="477">
                  <c:v>637.03</c:v>
                </c:pt>
                <c:pt idx="478">
                  <c:v>639.13</c:v>
                </c:pt>
                <c:pt idx="479">
                  <c:v>637.03</c:v>
                </c:pt>
                <c:pt idx="480">
                  <c:v>639.13</c:v>
                </c:pt>
                <c:pt idx="481">
                  <c:v>637.03</c:v>
                </c:pt>
                <c:pt idx="482">
                  <c:v>637.03</c:v>
                </c:pt>
                <c:pt idx="483">
                  <c:v>622.36</c:v>
                </c:pt>
                <c:pt idx="484">
                  <c:v>639.13</c:v>
                </c:pt>
                <c:pt idx="485">
                  <c:v>643.32000000000005</c:v>
                </c:pt>
                <c:pt idx="486">
                  <c:v>645.41</c:v>
                </c:pt>
                <c:pt idx="487">
                  <c:v>643.32000000000005</c:v>
                </c:pt>
                <c:pt idx="488">
                  <c:v>641.22</c:v>
                </c:pt>
                <c:pt idx="489">
                  <c:v>641.22</c:v>
                </c:pt>
                <c:pt idx="490">
                  <c:v>639.13</c:v>
                </c:pt>
                <c:pt idx="491">
                  <c:v>632.84</c:v>
                </c:pt>
                <c:pt idx="492">
                  <c:v>628.65</c:v>
                </c:pt>
                <c:pt idx="493">
                  <c:v>628.65</c:v>
                </c:pt>
                <c:pt idx="494">
                  <c:v>637.03</c:v>
                </c:pt>
                <c:pt idx="495">
                  <c:v>660.08</c:v>
                </c:pt>
                <c:pt idx="496">
                  <c:v>662.18</c:v>
                </c:pt>
                <c:pt idx="497">
                  <c:v>653.79999999999995</c:v>
                </c:pt>
                <c:pt idx="498">
                  <c:v>630.75</c:v>
                </c:pt>
                <c:pt idx="499">
                  <c:v>622.36</c:v>
                </c:pt>
                <c:pt idx="500">
                  <c:v>657.99</c:v>
                </c:pt>
                <c:pt idx="501">
                  <c:v>672.66</c:v>
                </c:pt>
                <c:pt idx="502">
                  <c:v>674.75</c:v>
                </c:pt>
                <c:pt idx="503">
                  <c:v>672.66</c:v>
                </c:pt>
                <c:pt idx="504">
                  <c:v>678.94</c:v>
                </c:pt>
                <c:pt idx="505">
                  <c:v>655.89</c:v>
                </c:pt>
                <c:pt idx="506">
                  <c:v>643.32000000000005</c:v>
                </c:pt>
                <c:pt idx="507">
                  <c:v>653.79999999999995</c:v>
                </c:pt>
                <c:pt idx="508">
                  <c:v>653.79999999999995</c:v>
                </c:pt>
                <c:pt idx="509">
                  <c:v>653.79999999999995</c:v>
                </c:pt>
                <c:pt idx="510">
                  <c:v>653.79999999999995</c:v>
                </c:pt>
                <c:pt idx="511">
                  <c:v>657.99</c:v>
                </c:pt>
                <c:pt idx="512">
                  <c:v>660.08</c:v>
                </c:pt>
                <c:pt idx="513">
                  <c:v>664.27</c:v>
                </c:pt>
                <c:pt idx="514">
                  <c:v>681.04</c:v>
                </c:pt>
                <c:pt idx="515">
                  <c:v>695.71</c:v>
                </c:pt>
                <c:pt idx="516">
                  <c:v>697.8</c:v>
                </c:pt>
                <c:pt idx="517">
                  <c:v>695.71</c:v>
                </c:pt>
                <c:pt idx="518">
                  <c:v>701.99</c:v>
                </c:pt>
                <c:pt idx="519">
                  <c:v>704.09</c:v>
                </c:pt>
                <c:pt idx="520">
                  <c:v>662.18</c:v>
                </c:pt>
                <c:pt idx="521">
                  <c:v>634.94000000000005</c:v>
                </c:pt>
                <c:pt idx="522">
                  <c:v>712.47</c:v>
                </c:pt>
                <c:pt idx="523">
                  <c:v>735.52</c:v>
                </c:pt>
                <c:pt idx="524">
                  <c:v>727.14</c:v>
                </c:pt>
                <c:pt idx="525">
                  <c:v>716.66</c:v>
                </c:pt>
                <c:pt idx="526">
                  <c:v>668.46</c:v>
                </c:pt>
                <c:pt idx="527">
                  <c:v>620.27</c:v>
                </c:pt>
                <c:pt idx="528">
                  <c:v>674.75</c:v>
                </c:pt>
                <c:pt idx="529">
                  <c:v>701.99</c:v>
                </c:pt>
                <c:pt idx="530">
                  <c:v>695.71</c:v>
                </c:pt>
                <c:pt idx="531">
                  <c:v>722.95</c:v>
                </c:pt>
                <c:pt idx="532">
                  <c:v>605.6</c:v>
                </c:pt>
                <c:pt idx="533">
                  <c:v>697.8</c:v>
                </c:pt>
                <c:pt idx="534">
                  <c:v>582.54999999999995</c:v>
                </c:pt>
                <c:pt idx="535">
                  <c:v>549.02</c:v>
                </c:pt>
                <c:pt idx="536">
                  <c:v>718.76</c:v>
                </c:pt>
                <c:pt idx="537">
                  <c:v>576.26</c:v>
                </c:pt>
                <c:pt idx="538">
                  <c:v>676.85</c:v>
                </c:pt>
                <c:pt idx="539">
                  <c:v>712.47</c:v>
                </c:pt>
                <c:pt idx="540">
                  <c:v>683.13</c:v>
                </c:pt>
                <c:pt idx="541">
                  <c:v>599.30999999999995</c:v>
                </c:pt>
                <c:pt idx="542">
                  <c:v>578.36</c:v>
                </c:pt>
                <c:pt idx="543">
                  <c:v>532.26</c:v>
                </c:pt>
                <c:pt idx="544">
                  <c:v>521.78</c:v>
                </c:pt>
                <c:pt idx="545">
                  <c:v>613.98</c:v>
                </c:pt>
                <c:pt idx="546">
                  <c:v>513.4</c:v>
                </c:pt>
                <c:pt idx="547">
                  <c:v>496.63</c:v>
                </c:pt>
                <c:pt idx="548">
                  <c:v>484.06</c:v>
                </c:pt>
                <c:pt idx="549">
                  <c:v>479.87</c:v>
                </c:pt>
                <c:pt idx="550">
                  <c:v>475.68</c:v>
                </c:pt>
                <c:pt idx="551">
                  <c:v>473.58</c:v>
                </c:pt>
                <c:pt idx="552">
                  <c:v>471.49</c:v>
                </c:pt>
                <c:pt idx="553">
                  <c:v>469.39</c:v>
                </c:pt>
                <c:pt idx="554">
                  <c:v>467.3</c:v>
                </c:pt>
              </c:numCache>
            </c:numRef>
          </c:yVal>
          <c:smooth val="1"/>
          <c:extLst>
            <c:ext xmlns:c16="http://schemas.microsoft.com/office/drawing/2014/chart" uri="{C3380CC4-5D6E-409C-BE32-E72D297353CC}">
              <c16:uniqueId val="{00000000-E582-5E4F-AADD-93668E436FA1}"/>
            </c:ext>
          </c:extLst>
        </c:ser>
        <c:ser>
          <c:idx val="1"/>
          <c:order val="1"/>
          <c:tx>
            <c:v>PC12</c:v>
          </c:tx>
          <c:spPr>
            <a:ln w="19050" cap="rnd">
              <a:solidFill>
                <a:schemeClr val="accent2"/>
              </a:solidFill>
              <a:round/>
            </a:ln>
            <a:effectLst/>
          </c:spPr>
          <c:marker>
            <c:symbol val="none"/>
          </c:marker>
          <c:xVal>
            <c:numRef>
              <c:f>'PC12'!$E$7:$E$316</c:f>
              <c:numCache>
                <c:formatCode>General</c:formatCode>
                <c:ptCount val="310"/>
                <c:pt idx="0">
                  <c:v>0</c:v>
                </c:pt>
                <c:pt idx="1">
                  <c:v>0</c:v>
                </c:pt>
                <c:pt idx="2">
                  <c:v>0</c:v>
                </c:pt>
                <c:pt idx="3">
                  <c:v>0</c:v>
                </c:pt>
                <c:pt idx="4">
                  <c:v>0</c:v>
                </c:pt>
                <c:pt idx="5">
                  <c:v>0</c:v>
                </c:pt>
                <c:pt idx="6">
                  <c:v>0</c:v>
                </c:pt>
                <c:pt idx="7">
                  <c:v>0.03</c:v>
                </c:pt>
                <c:pt idx="8">
                  <c:v>0.12</c:v>
                </c:pt>
                <c:pt idx="9">
                  <c:v>0.12</c:v>
                </c:pt>
                <c:pt idx="10">
                  <c:v>0.12</c:v>
                </c:pt>
                <c:pt idx="11">
                  <c:v>0.12</c:v>
                </c:pt>
                <c:pt idx="12">
                  <c:v>0.12</c:v>
                </c:pt>
                <c:pt idx="13">
                  <c:v>0.12</c:v>
                </c:pt>
                <c:pt idx="14">
                  <c:v>0.21</c:v>
                </c:pt>
                <c:pt idx="15">
                  <c:v>0.21</c:v>
                </c:pt>
                <c:pt idx="16">
                  <c:v>0.21</c:v>
                </c:pt>
                <c:pt idx="17">
                  <c:v>0.27</c:v>
                </c:pt>
                <c:pt idx="18">
                  <c:v>0.36</c:v>
                </c:pt>
                <c:pt idx="19">
                  <c:v>0.41</c:v>
                </c:pt>
                <c:pt idx="20">
                  <c:v>0.55000000000000004</c:v>
                </c:pt>
                <c:pt idx="21">
                  <c:v>0.56999999999999995</c:v>
                </c:pt>
                <c:pt idx="22">
                  <c:v>0.63</c:v>
                </c:pt>
                <c:pt idx="23">
                  <c:v>0.71</c:v>
                </c:pt>
                <c:pt idx="24">
                  <c:v>0.74</c:v>
                </c:pt>
                <c:pt idx="25">
                  <c:v>0.78</c:v>
                </c:pt>
                <c:pt idx="26">
                  <c:v>0.81</c:v>
                </c:pt>
                <c:pt idx="27">
                  <c:v>0.81</c:v>
                </c:pt>
                <c:pt idx="28">
                  <c:v>0.85</c:v>
                </c:pt>
                <c:pt idx="29">
                  <c:v>0.85</c:v>
                </c:pt>
                <c:pt idx="30">
                  <c:v>0.88</c:v>
                </c:pt>
                <c:pt idx="31">
                  <c:v>0.92</c:v>
                </c:pt>
                <c:pt idx="32">
                  <c:v>0.92</c:v>
                </c:pt>
                <c:pt idx="33">
                  <c:v>0.96</c:v>
                </c:pt>
                <c:pt idx="34">
                  <c:v>0.96</c:v>
                </c:pt>
                <c:pt idx="35">
                  <c:v>0.96</c:v>
                </c:pt>
                <c:pt idx="36">
                  <c:v>1.02</c:v>
                </c:pt>
                <c:pt idx="37">
                  <c:v>1.08</c:v>
                </c:pt>
                <c:pt idx="38">
                  <c:v>1.08</c:v>
                </c:pt>
                <c:pt idx="39">
                  <c:v>1.08</c:v>
                </c:pt>
                <c:pt idx="40">
                  <c:v>1.08</c:v>
                </c:pt>
                <c:pt idx="41">
                  <c:v>1.08</c:v>
                </c:pt>
                <c:pt idx="42">
                  <c:v>1.08</c:v>
                </c:pt>
                <c:pt idx="43">
                  <c:v>1.1599999999999999</c:v>
                </c:pt>
                <c:pt idx="44">
                  <c:v>1.1599999999999999</c:v>
                </c:pt>
                <c:pt idx="45">
                  <c:v>1.22</c:v>
                </c:pt>
                <c:pt idx="46">
                  <c:v>1.22</c:v>
                </c:pt>
                <c:pt idx="47">
                  <c:v>1.22</c:v>
                </c:pt>
                <c:pt idx="48">
                  <c:v>1.22</c:v>
                </c:pt>
                <c:pt idx="49">
                  <c:v>1.3</c:v>
                </c:pt>
                <c:pt idx="50">
                  <c:v>1.3</c:v>
                </c:pt>
                <c:pt idx="51">
                  <c:v>1.3</c:v>
                </c:pt>
                <c:pt idx="52">
                  <c:v>1.39</c:v>
                </c:pt>
                <c:pt idx="53">
                  <c:v>1.39</c:v>
                </c:pt>
                <c:pt idx="54">
                  <c:v>1.39</c:v>
                </c:pt>
                <c:pt idx="55">
                  <c:v>1.39</c:v>
                </c:pt>
                <c:pt idx="56">
                  <c:v>1.38</c:v>
                </c:pt>
                <c:pt idx="57">
                  <c:v>1.47</c:v>
                </c:pt>
                <c:pt idx="58">
                  <c:v>1.55</c:v>
                </c:pt>
                <c:pt idx="59">
                  <c:v>1.62</c:v>
                </c:pt>
                <c:pt idx="60">
                  <c:v>1.71</c:v>
                </c:pt>
                <c:pt idx="61">
                  <c:v>1.71</c:v>
                </c:pt>
                <c:pt idx="62">
                  <c:v>1.71</c:v>
                </c:pt>
                <c:pt idx="63">
                  <c:v>1.71</c:v>
                </c:pt>
                <c:pt idx="64">
                  <c:v>1.81</c:v>
                </c:pt>
                <c:pt idx="65">
                  <c:v>1.81</c:v>
                </c:pt>
                <c:pt idx="66">
                  <c:v>1.81</c:v>
                </c:pt>
                <c:pt idx="67">
                  <c:v>1.87</c:v>
                </c:pt>
                <c:pt idx="68">
                  <c:v>1.87</c:v>
                </c:pt>
                <c:pt idx="69">
                  <c:v>1.94</c:v>
                </c:pt>
                <c:pt idx="70">
                  <c:v>1.94</c:v>
                </c:pt>
                <c:pt idx="71">
                  <c:v>1.94</c:v>
                </c:pt>
                <c:pt idx="72">
                  <c:v>1.94</c:v>
                </c:pt>
                <c:pt idx="73">
                  <c:v>2.0299999999999998</c:v>
                </c:pt>
                <c:pt idx="74">
                  <c:v>2.0299999999999998</c:v>
                </c:pt>
                <c:pt idx="75">
                  <c:v>2.16</c:v>
                </c:pt>
                <c:pt idx="76">
                  <c:v>2.2200000000000002</c:v>
                </c:pt>
                <c:pt idx="77">
                  <c:v>2.2799999999999998</c:v>
                </c:pt>
                <c:pt idx="78">
                  <c:v>2.34</c:v>
                </c:pt>
                <c:pt idx="79">
                  <c:v>2.35</c:v>
                </c:pt>
                <c:pt idx="80">
                  <c:v>2.35</c:v>
                </c:pt>
                <c:pt idx="81">
                  <c:v>2.41</c:v>
                </c:pt>
                <c:pt idx="82">
                  <c:v>2.48</c:v>
                </c:pt>
                <c:pt idx="83">
                  <c:v>2.48</c:v>
                </c:pt>
                <c:pt idx="84">
                  <c:v>2.56</c:v>
                </c:pt>
                <c:pt idx="85">
                  <c:v>2.5499999999999998</c:v>
                </c:pt>
                <c:pt idx="86">
                  <c:v>2.5499999999999998</c:v>
                </c:pt>
                <c:pt idx="87">
                  <c:v>2.63</c:v>
                </c:pt>
                <c:pt idx="88">
                  <c:v>2.71</c:v>
                </c:pt>
                <c:pt idx="89">
                  <c:v>2.78</c:v>
                </c:pt>
                <c:pt idx="90">
                  <c:v>2.86</c:v>
                </c:pt>
                <c:pt idx="91">
                  <c:v>2.86</c:v>
                </c:pt>
                <c:pt idx="92">
                  <c:v>2.93</c:v>
                </c:pt>
                <c:pt idx="93">
                  <c:v>3.01</c:v>
                </c:pt>
                <c:pt idx="94">
                  <c:v>3.18</c:v>
                </c:pt>
                <c:pt idx="95">
                  <c:v>3.25</c:v>
                </c:pt>
                <c:pt idx="96">
                  <c:v>3.31</c:v>
                </c:pt>
                <c:pt idx="97">
                  <c:v>3.37</c:v>
                </c:pt>
                <c:pt idx="98">
                  <c:v>3.41</c:v>
                </c:pt>
                <c:pt idx="99">
                  <c:v>3.61</c:v>
                </c:pt>
                <c:pt idx="100">
                  <c:v>3.61</c:v>
                </c:pt>
                <c:pt idx="101">
                  <c:v>3.71</c:v>
                </c:pt>
                <c:pt idx="102">
                  <c:v>3.86</c:v>
                </c:pt>
                <c:pt idx="103">
                  <c:v>3.97</c:v>
                </c:pt>
                <c:pt idx="104">
                  <c:v>4.05</c:v>
                </c:pt>
                <c:pt idx="105">
                  <c:v>4.1399999999999997</c:v>
                </c:pt>
                <c:pt idx="106">
                  <c:v>4.21</c:v>
                </c:pt>
                <c:pt idx="107">
                  <c:v>4.29</c:v>
                </c:pt>
                <c:pt idx="108">
                  <c:v>4.41</c:v>
                </c:pt>
                <c:pt idx="109">
                  <c:v>4.4400000000000004</c:v>
                </c:pt>
                <c:pt idx="110">
                  <c:v>4.49</c:v>
                </c:pt>
                <c:pt idx="111">
                  <c:v>4.58</c:v>
                </c:pt>
                <c:pt idx="112">
                  <c:v>4.59</c:v>
                </c:pt>
                <c:pt idx="113">
                  <c:v>4.6500000000000004</c:v>
                </c:pt>
                <c:pt idx="114">
                  <c:v>4.72</c:v>
                </c:pt>
                <c:pt idx="115">
                  <c:v>4.79</c:v>
                </c:pt>
                <c:pt idx="116">
                  <c:v>4.8499999999999996</c:v>
                </c:pt>
                <c:pt idx="117">
                  <c:v>4.91</c:v>
                </c:pt>
                <c:pt idx="118">
                  <c:v>4.91</c:v>
                </c:pt>
                <c:pt idx="119">
                  <c:v>4.9800000000000004</c:v>
                </c:pt>
                <c:pt idx="120">
                  <c:v>5.0199999999999996</c:v>
                </c:pt>
                <c:pt idx="121">
                  <c:v>5.07</c:v>
                </c:pt>
                <c:pt idx="122">
                  <c:v>5.14</c:v>
                </c:pt>
                <c:pt idx="123">
                  <c:v>5.21</c:v>
                </c:pt>
                <c:pt idx="124">
                  <c:v>5.27</c:v>
                </c:pt>
                <c:pt idx="125">
                  <c:v>5.35</c:v>
                </c:pt>
                <c:pt idx="126">
                  <c:v>5.35</c:v>
                </c:pt>
                <c:pt idx="127">
                  <c:v>5.41</c:v>
                </c:pt>
                <c:pt idx="128">
                  <c:v>5.5</c:v>
                </c:pt>
                <c:pt idx="129">
                  <c:v>5.55</c:v>
                </c:pt>
                <c:pt idx="130">
                  <c:v>5.55</c:v>
                </c:pt>
                <c:pt idx="131">
                  <c:v>5.69</c:v>
                </c:pt>
                <c:pt idx="132">
                  <c:v>5.76</c:v>
                </c:pt>
                <c:pt idx="133">
                  <c:v>5.83</c:v>
                </c:pt>
                <c:pt idx="134">
                  <c:v>5.89</c:v>
                </c:pt>
                <c:pt idx="135">
                  <c:v>5.97</c:v>
                </c:pt>
                <c:pt idx="136">
                  <c:v>6.03</c:v>
                </c:pt>
                <c:pt idx="137">
                  <c:v>6.07</c:v>
                </c:pt>
                <c:pt idx="138">
                  <c:v>6.17</c:v>
                </c:pt>
                <c:pt idx="139">
                  <c:v>6.22</c:v>
                </c:pt>
                <c:pt idx="140">
                  <c:v>6.29</c:v>
                </c:pt>
                <c:pt idx="141">
                  <c:v>6.37</c:v>
                </c:pt>
                <c:pt idx="142">
                  <c:v>6.45</c:v>
                </c:pt>
                <c:pt idx="143">
                  <c:v>6.48</c:v>
                </c:pt>
                <c:pt idx="144">
                  <c:v>6.54</c:v>
                </c:pt>
                <c:pt idx="145">
                  <c:v>6.68</c:v>
                </c:pt>
                <c:pt idx="146">
                  <c:v>6.78</c:v>
                </c:pt>
                <c:pt idx="147">
                  <c:v>6.81</c:v>
                </c:pt>
                <c:pt idx="148">
                  <c:v>6.84</c:v>
                </c:pt>
                <c:pt idx="149">
                  <c:v>6.92</c:v>
                </c:pt>
                <c:pt idx="150">
                  <c:v>6.96</c:v>
                </c:pt>
                <c:pt idx="151">
                  <c:v>6.98</c:v>
                </c:pt>
                <c:pt idx="152">
                  <c:v>7.07</c:v>
                </c:pt>
                <c:pt idx="153">
                  <c:v>7.15</c:v>
                </c:pt>
                <c:pt idx="154">
                  <c:v>7.2</c:v>
                </c:pt>
                <c:pt idx="155">
                  <c:v>7.24</c:v>
                </c:pt>
                <c:pt idx="156">
                  <c:v>7.28</c:v>
                </c:pt>
                <c:pt idx="157">
                  <c:v>7.33</c:v>
                </c:pt>
                <c:pt idx="158">
                  <c:v>7.42</c:v>
                </c:pt>
                <c:pt idx="159">
                  <c:v>7.53</c:v>
                </c:pt>
                <c:pt idx="160">
                  <c:v>7.6</c:v>
                </c:pt>
                <c:pt idx="161">
                  <c:v>7.66</c:v>
                </c:pt>
                <c:pt idx="162">
                  <c:v>7.71</c:v>
                </c:pt>
                <c:pt idx="163">
                  <c:v>7.75</c:v>
                </c:pt>
                <c:pt idx="164">
                  <c:v>7.82</c:v>
                </c:pt>
                <c:pt idx="165">
                  <c:v>7.87</c:v>
                </c:pt>
                <c:pt idx="166">
                  <c:v>7.92</c:v>
                </c:pt>
                <c:pt idx="167">
                  <c:v>7.98</c:v>
                </c:pt>
                <c:pt idx="168">
                  <c:v>8.0299999999999994</c:v>
                </c:pt>
                <c:pt idx="169">
                  <c:v>8.08</c:v>
                </c:pt>
                <c:pt idx="170">
                  <c:v>8.11</c:v>
                </c:pt>
                <c:pt idx="171">
                  <c:v>8.17</c:v>
                </c:pt>
                <c:pt idx="172">
                  <c:v>8.3000000000000007</c:v>
                </c:pt>
                <c:pt idx="173">
                  <c:v>8.39</c:v>
                </c:pt>
                <c:pt idx="174">
                  <c:v>8.44</c:v>
                </c:pt>
                <c:pt idx="175">
                  <c:v>8.5399999999999991</c:v>
                </c:pt>
                <c:pt idx="176">
                  <c:v>8.65</c:v>
                </c:pt>
                <c:pt idx="177">
                  <c:v>8.73</c:v>
                </c:pt>
                <c:pt idx="178">
                  <c:v>8.77</c:v>
                </c:pt>
                <c:pt idx="179">
                  <c:v>8.86</c:v>
                </c:pt>
                <c:pt idx="180">
                  <c:v>8.98</c:v>
                </c:pt>
                <c:pt idx="181">
                  <c:v>9.0500000000000007</c:v>
                </c:pt>
                <c:pt idx="182">
                  <c:v>9.16</c:v>
                </c:pt>
                <c:pt idx="183">
                  <c:v>9.25</c:v>
                </c:pt>
                <c:pt idx="184">
                  <c:v>9.32</c:v>
                </c:pt>
                <c:pt idx="185">
                  <c:v>9.42</c:v>
                </c:pt>
                <c:pt idx="186">
                  <c:v>9.52</c:v>
                </c:pt>
                <c:pt idx="187">
                  <c:v>9.59</c:v>
                </c:pt>
                <c:pt idx="188">
                  <c:v>9.75</c:v>
                </c:pt>
                <c:pt idx="189">
                  <c:v>9.81</c:v>
                </c:pt>
                <c:pt idx="190">
                  <c:v>9.94</c:v>
                </c:pt>
                <c:pt idx="191">
                  <c:v>10.039999999999999</c:v>
                </c:pt>
                <c:pt idx="192">
                  <c:v>10.14</c:v>
                </c:pt>
                <c:pt idx="193">
                  <c:v>10.25</c:v>
                </c:pt>
                <c:pt idx="194">
                  <c:v>10.41</c:v>
                </c:pt>
                <c:pt idx="195">
                  <c:v>10.57</c:v>
                </c:pt>
                <c:pt idx="196">
                  <c:v>10.77</c:v>
                </c:pt>
                <c:pt idx="197">
                  <c:v>10.83</c:v>
                </c:pt>
                <c:pt idx="198">
                  <c:v>10.92</c:v>
                </c:pt>
                <c:pt idx="199">
                  <c:v>11.02</c:v>
                </c:pt>
                <c:pt idx="200">
                  <c:v>11.09</c:v>
                </c:pt>
                <c:pt idx="201">
                  <c:v>11.25</c:v>
                </c:pt>
                <c:pt idx="202">
                  <c:v>11.35</c:v>
                </c:pt>
                <c:pt idx="203">
                  <c:v>11.42</c:v>
                </c:pt>
                <c:pt idx="204">
                  <c:v>11.51</c:v>
                </c:pt>
                <c:pt idx="205">
                  <c:v>11.59</c:v>
                </c:pt>
                <c:pt idx="206">
                  <c:v>11.67</c:v>
                </c:pt>
                <c:pt idx="207">
                  <c:v>11.81</c:v>
                </c:pt>
                <c:pt idx="208">
                  <c:v>11.92</c:v>
                </c:pt>
                <c:pt idx="209">
                  <c:v>12.03</c:v>
                </c:pt>
                <c:pt idx="210">
                  <c:v>12.16</c:v>
                </c:pt>
                <c:pt idx="211">
                  <c:v>12.16</c:v>
                </c:pt>
                <c:pt idx="212">
                  <c:v>12.25</c:v>
                </c:pt>
                <c:pt idx="213">
                  <c:v>12.32</c:v>
                </c:pt>
                <c:pt idx="214">
                  <c:v>12.42</c:v>
                </c:pt>
                <c:pt idx="215">
                  <c:v>12.52</c:v>
                </c:pt>
                <c:pt idx="216">
                  <c:v>12.82</c:v>
                </c:pt>
                <c:pt idx="217">
                  <c:v>12.93</c:v>
                </c:pt>
                <c:pt idx="218">
                  <c:v>13.05</c:v>
                </c:pt>
                <c:pt idx="219">
                  <c:v>13.15</c:v>
                </c:pt>
                <c:pt idx="220">
                  <c:v>13.24</c:v>
                </c:pt>
                <c:pt idx="221">
                  <c:v>13.36</c:v>
                </c:pt>
                <c:pt idx="222">
                  <c:v>13.39</c:v>
                </c:pt>
                <c:pt idx="223">
                  <c:v>13.45</c:v>
                </c:pt>
                <c:pt idx="224">
                  <c:v>13.53</c:v>
                </c:pt>
                <c:pt idx="225">
                  <c:v>13.64</c:v>
                </c:pt>
                <c:pt idx="226">
                  <c:v>13.73</c:v>
                </c:pt>
                <c:pt idx="227">
                  <c:v>13.86</c:v>
                </c:pt>
                <c:pt idx="228">
                  <c:v>14</c:v>
                </c:pt>
                <c:pt idx="229">
                  <c:v>14.1</c:v>
                </c:pt>
                <c:pt idx="230">
                  <c:v>14.29</c:v>
                </c:pt>
                <c:pt idx="231">
                  <c:v>14.44</c:v>
                </c:pt>
                <c:pt idx="232">
                  <c:v>14.58</c:v>
                </c:pt>
                <c:pt idx="233">
                  <c:v>14.71</c:v>
                </c:pt>
                <c:pt idx="234">
                  <c:v>14.82</c:v>
                </c:pt>
                <c:pt idx="235">
                  <c:v>14.94</c:v>
                </c:pt>
                <c:pt idx="236">
                  <c:v>15.02</c:v>
                </c:pt>
                <c:pt idx="237">
                  <c:v>15.13</c:v>
                </c:pt>
                <c:pt idx="238">
                  <c:v>15.23</c:v>
                </c:pt>
                <c:pt idx="239">
                  <c:v>15.3</c:v>
                </c:pt>
                <c:pt idx="240">
                  <c:v>15.37</c:v>
                </c:pt>
                <c:pt idx="241">
                  <c:v>15.47</c:v>
                </c:pt>
                <c:pt idx="242">
                  <c:v>15.54</c:v>
                </c:pt>
                <c:pt idx="243">
                  <c:v>15.62</c:v>
                </c:pt>
                <c:pt idx="244">
                  <c:v>15.69</c:v>
                </c:pt>
                <c:pt idx="245">
                  <c:v>15.93</c:v>
                </c:pt>
                <c:pt idx="246">
                  <c:v>16.21</c:v>
                </c:pt>
                <c:pt idx="247">
                  <c:v>16.27</c:v>
                </c:pt>
                <c:pt idx="248">
                  <c:v>16.38</c:v>
                </c:pt>
                <c:pt idx="249">
                  <c:v>16.579999999999998</c:v>
                </c:pt>
                <c:pt idx="250">
                  <c:v>16.77</c:v>
                </c:pt>
                <c:pt idx="251">
                  <c:v>16.899999999999999</c:v>
                </c:pt>
                <c:pt idx="252">
                  <c:v>17.04</c:v>
                </c:pt>
                <c:pt idx="253">
                  <c:v>17.190000000000001</c:v>
                </c:pt>
                <c:pt idx="254">
                  <c:v>17.350000000000001</c:v>
                </c:pt>
                <c:pt idx="255">
                  <c:v>17.48</c:v>
                </c:pt>
                <c:pt idx="256">
                  <c:v>17.579999999999998</c:v>
                </c:pt>
                <c:pt idx="257">
                  <c:v>17.690000000000001</c:v>
                </c:pt>
                <c:pt idx="258">
                  <c:v>17.79</c:v>
                </c:pt>
                <c:pt idx="259">
                  <c:v>17.84</c:v>
                </c:pt>
                <c:pt idx="260">
                  <c:v>17.899999999999999</c:v>
                </c:pt>
                <c:pt idx="261">
                  <c:v>18</c:v>
                </c:pt>
                <c:pt idx="262">
                  <c:v>18.059999999999999</c:v>
                </c:pt>
                <c:pt idx="263">
                  <c:v>18.11</c:v>
                </c:pt>
                <c:pt idx="264">
                  <c:v>18.14</c:v>
                </c:pt>
                <c:pt idx="265">
                  <c:v>18.2</c:v>
                </c:pt>
                <c:pt idx="266">
                  <c:v>18.27</c:v>
                </c:pt>
                <c:pt idx="267">
                  <c:v>18.36</c:v>
                </c:pt>
                <c:pt idx="268">
                  <c:v>18.5</c:v>
                </c:pt>
                <c:pt idx="269">
                  <c:v>18.64</c:v>
                </c:pt>
                <c:pt idx="270">
                  <c:v>19.07</c:v>
                </c:pt>
                <c:pt idx="271">
                  <c:v>19.309999999999999</c:v>
                </c:pt>
                <c:pt idx="272">
                  <c:v>19.489999999999998</c:v>
                </c:pt>
                <c:pt idx="273">
                  <c:v>19.77</c:v>
                </c:pt>
                <c:pt idx="274">
                  <c:v>20.260000000000002</c:v>
                </c:pt>
                <c:pt idx="275">
                  <c:v>20.41</c:v>
                </c:pt>
                <c:pt idx="276">
                  <c:v>20.51</c:v>
                </c:pt>
                <c:pt idx="277">
                  <c:v>20.6</c:v>
                </c:pt>
                <c:pt idx="278">
                  <c:v>20.75</c:v>
                </c:pt>
                <c:pt idx="279">
                  <c:v>20.91</c:v>
                </c:pt>
                <c:pt idx="280">
                  <c:v>21.05</c:v>
                </c:pt>
                <c:pt idx="281">
                  <c:v>21.21</c:v>
                </c:pt>
                <c:pt idx="282">
                  <c:v>21.35</c:v>
                </c:pt>
                <c:pt idx="283">
                  <c:v>21.51</c:v>
                </c:pt>
                <c:pt idx="284">
                  <c:v>21.73</c:v>
                </c:pt>
                <c:pt idx="285">
                  <c:v>21.98</c:v>
                </c:pt>
                <c:pt idx="286">
                  <c:v>22.05</c:v>
                </c:pt>
                <c:pt idx="287">
                  <c:v>22.66</c:v>
                </c:pt>
                <c:pt idx="288">
                  <c:v>23.13</c:v>
                </c:pt>
                <c:pt idx="289">
                  <c:v>23.53</c:v>
                </c:pt>
                <c:pt idx="290">
                  <c:v>23.93</c:v>
                </c:pt>
                <c:pt idx="291">
                  <c:v>24.39</c:v>
                </c:pt>
                <c:pt idx="292">
                  <c:v>24.67</c:v>
                </c:pt>
                <c:pt idx="293">
                  <c:v>24.87</c:v>
                </c:pt>
                <c:pt idx="294">
                  <c:v>25.04</c:v>
                </c:pt>
                <c:pt idx="295">
                  <c:v>25.81</c:v>
                </c:pt>
                <c:pt idx="296">
                  <c:v>26.33</c:v>
                </c:pt>
                <c:pt idx="297">
                  <c:v>26.4</c:v>
                </c:pt>
                <c:pt idx="298">
                  <c:v>26.84</c:v>
                </c:pt>
                <c:pt idx="299">
                  <c:v>27.49</c:v>
                </c:pt>
                <c:pt idx="300">
                  <c:v>27.83</c:v>
                </c:pt>
                <c:pt idx="301">
                  <c:v>28.06</c:v>
                </c:pt>
                <c:pt idx="302">
                  <c:v>28.88</c:v>
                </c:pt>
                <c:pt idx="303">
                  <c:v>29.18</c:v>
                </c:pt>
                <c:pt idx="304">
                  <c:v>29.37</c:v>
                </c:pt>
                <c:pt idx="305">
                  <c:v>30.36</c:v>
                </c:pt>
                <c:pt idx="306">
                  <c:v>30.48</c:v>
                </c:pt>
                <c:pt idx="307">
                  <c:v>30.57</c:v>
                </c:pt>
                <c:pt idx="308">
                  <c:v>31.12</c:v>
                </c:pt>
                <c:pt idx="309">
                  <c:v>31.71</c:v>
                </c:pt>
              </c:numCache>
            </c:numRef>
          </c:xVal>
          <c:yVal>
            <c:numRef>
              <c:f>'PC12'!$D$7:$D$316</c:f>
              <c:numCache>
                <c:formatCode>General</c:formatCode>
                <c:ptCount val="310"/>
                <c:pt idx="0">
                  <c:v>4.1900000000000004</c:v>
                </c:pt>
                <c:pt idx="1">
                  <c:v>31.43</c:v>
                </c:pt>
                <c:pt idx="2">
                  <c:v>60.77</c:v>
                </c:pt>
                <c:pt idx="3">
                  <c:v>100.58</c:v>
                </c:pt>
                <c:pt idx="4">
                  <c:v>98.49</c:v>
                </c:pt>
                <c:pt idx="5">
                  <c:v>148.78</c:v>
                </c:pt>
                <c:pt idx="6">
                  <c:v>165.54</c:v>
                </c:pt>
                <c:pt idx="7">
                  <c:v>184.4</c:v>
                </c:pt>
                <c:pt idx="8">
                  <c:v>213.74</c:v>
                </c:pt>
                <c:pt idx="9">
                  <c:v>201.17</c:v>
                </c:pt>
                <c:pt idx="10">
                  <c:v>196.98</c:v>
                </c:pt>
                <c:pt idx="11">
                  <c:v>224.22</c:v>
                </c:pt>
                <c:pt idx="12">
                  <c:v>228.41</c:v>
                </c:pt>
                <c:pt idx="13">
                  <c:v>230.5</c:v>
                </c:pt>
                <c:pt idx="14">
                  <c:v>232.6</c:v>
                </c:pt>
                <c:pt idx="15">
                  <c:v>236.79</c:v>
                </c:pt>
                <c:pt idx="16">
                  <c:v>253.56</c:v>
                </c:pt>
                <c:pt idx="17">
                  <c:v>268.22000000000003</c:v>
                </c:pt>
                <c:pt idx="18">
                  <c:v>284.99</c:v>
                </c:pt>
                <c:pt idx="19">
                  <c:v>289.18</c:v>
                </c:pt>
                <c:pt idx="20">
                  <c:v>320.61</c:v>
                </c:pt>
                <c:pt idx="21">
                  <c:v>295.47000000000003</c:v>
                </c:pt>
                <c:pt idx="22">
                  <c:v>314.32</c:v>
                </c:pt>
                <c:pt idx="23">
                  <c:v>316.42</c:v>
                </c:pt>
                <c:pt idx="24">
                  <c:v>316.42</c:v>
                </c:pt>
                <c:pt idx="25">
                  <c:v>316.42</c:v>
                </c:pt>
                <c:pt idx="26">
                  <c:v>316.42</c:v>
                </c:pt>
                <c:pt idx="27">
                  <c:v>316.42</c:v>
                </c:pt>
                <c:pt idx="28">
                  <c:v>316.42</c:v>
                </c:pt>
                <c:pt idx="29">
                  <c:v>318.52</c:v>
                </c:pt>
                <c:pt idx="30">
                  <c:v>318.52</c:v>
                </c:pt>
                <c:pt idx="31">
                  <c:v>318.52</c:v>
                </c:pt>
                <c:pt idx="32">
                  <c:v>318.52</c:v>
                </c:pt>
                <c:pt idx="33">
                  <c:v>316.42</c:v>
                </c:pt>
                <c:pt idx="34">
                  <c:v>322.70999999999998</c:v>
                </c:pt>
                <c:pt idx="35">
                  <c:v>324.8</c:v>
                </c:pt>
                <c:pt idx="36">
                  <c:v>328.99</c:v>
                </c:pt>
                <c:pt idx="37">
                  <c:v>326.89999999999998</c:v>
                </c:pt>
                <c:pt idx="38">
                  <c:v>322.70999999999998</c:v>
                </c:pt>
                <c:pt idx="39">
                  <c:v>318.52</c:v>
                </c:pt>
                <c:pt idx="40">
                  <c:v>314.32</c:v>
                </c:pt>
                <c:pt idx="41">
                  <c:v>312.23</c:v>
                </c:pt>
                <c:pt idx="42">
                  <c:v>310.13</c:v>
                </c:pt>
                <c:pt idx="43">
                  <c:v>335.28</c:v>
                </c:pt>
                <c:pt idx="44">
                  <c:v>333.18</c:v>
                </c:pt>
                <c:pt idx="45">
                  <c:v>331.09</c:v>
                </c:pt>
                <c:pt idx="46">
                  <c:v>328.99</c:v>
                </c:pt>
                <c:pt idx="47">
                  <c:v>328.99</c:v>
                </c:pt>
                <c:pt idx="48">
                  <c:v>331.09</c:v>
                </c:pt>
                <c:pt idx="49">
                  <c:v>333.18</c:v>
                </c:pt>
                <c:pt idx="50">
                  <c:v>339.47</c:v>
                </c:pt>
                <c:pt idx="51">
                  <c:v>337.38</c:v>
                </c:pt>
                <c:pt idx="52">
                  <c:v>337.38</c:v>
                </c:pt>
                <c:pt idx="53">
                  <c:v>337.38</c:v>
                </c:pt>
                <c:pt idx="54">
                  <c:v>337.38</c:v>
                </c:pt>
                <c:pt idx="55">
                  <c:v>337.38</c:v>
                </c:pt>
                <c:pt idx="56">
                  <c:v>337.38</c:v>
                </c:pt>
                <c:pt idx="57">
                  <c:v>339.47</c:v>
                </c:pt>
                <c:pt idx="58">
                  <c:v>356.24</c:v>
                </c:pt>
                <c:pt idx="59">
                  <c:v>354.14</c:v>
                </c:pt>
                <c:pt idx="60">
                  <c:v>349.95</c:v>
                </c:pt>
                <c:pt idx="61">
                  <c:v>352.04</c:v>
                </c:pt>
                <c:pt idx="62">
                  <c:v>354.14</c:v>
                </c:pt>
                <c:pt idx="63">
                  <c:v>345.76</c:v>
                </c:pt>
                <c:pt idx="64">
                  <c:v>362.52</c:v>
                </c:pt>
                <c:pt idx="65">
                  <c:v>356.24</c:v>
                </c:pt>
                <c:pt idx="66">
                  <c:v>358.33</c:v>
                </c:pt>
                <c:pt idx="67">
                  <c:v>358.33</c:v>
                </c:pt>
                <c:pt idx="68">
                  <c:v>360.43</c:v>
                </c:pt>
                <c:pt idx="69">
                  <c:v>360.43</c:v>
                </c:pt>
                <c:pt idx="70">
                  <c:v>358.33</c:v>
                </c:pt>
                <c:pt idx="71">
                  <c:v>358.33</c:v>
                </c:pt>
                <c:pt idx="72">
                  <c:v>360.43</c:v>
                </c:pt>
                <c:pt idx="73">
                  <c:v>364.62</c:v>
                </c:pt>
                <c:pt idx="74">
                  <c:v>366.71</c:v>
                </c:pt>
                <c:pt idx="75">
                  <c:v>381.38</c:v>
                </c:pt>
                <c:pt idx="76">
                  <c:v>379.29</c:v>
                </c:pt>
                <c:pt idx="77">
                  <c:v>379.29</c:v>
                </c:pt>
                <c:pt idx="78">
                  <c:v>377.19</c:v>
                </c:pt>
                <c:pt idx="79">
                  <c:v>375.09</c:v>
                </c:pt>
                <c:pt idx="80">
                  <c:v>377.19</c:v>
                </c:pt>
                <c:pt idx="81">
                  <c:v>379.29</c:v>
                </c:pt>
                <c:pt idx="82">
                  <c:v>387.67</c:v>
                </c:pt>
                <c:pt idx="83">
                  <c:v>387.67</c:v>
                </c:pt>
                <c:pt idx="84">
                  <c:v>387.67</c:v>
                </c:pt>
                <c:pt idx="85">
                  <c:v>383.48</c:v>
                </c:pt>
                <c:pt idx="86">
                  <c:v>396.05</c:v>
                </c:pt>
                <c:pt idx="87">
                  <c:v>391.86</c:v>
                </c:pt>
                <c:pt idx="88">
                  <c:v>391.86</c:v>
                </c:pt>
                <c:pt idx="89">
                  <c:v>402.34</c:v>
                </c:pt>
                <c:pt idx="90">
                  <c:v>408.62</c:v>
                </c:pt>
                <c:pt idx="91">
                  <c:v>408.62</c:v>
                </c:pt>
                <c:pt idx="92">
                  <c:v>408.62</c:v>
                </c:pt>
                <c:pt idx="93">
                  <c:v>419.1</c:v>
                </c:pt>
                <c:pt idx="94">
                  <c:v>431.67</c:v>
                </c:pt>
                <c:pt idx="95">
                  <c:v>431.67</c:v>
                </c:pt>
                <c:pt idx="96">
                  <c:v>431.67</c:v>
                </c:pt>
                <c:pt idx="97">
                  <c:v>433.77</c:v>
                </c:pt>
                <c:pt idx="98">
                  <c:v>442.15</c:v>
                </c:pt>
                <c:pt idx="99">
                  <c:v>463.11</c:v>
                </c:pt>
                <c:pt idx="100">
                  <c:v>433.77</c:v>
                </c:pt>
                <c:pt idx="101">
                  <c:v>469.39</c:v>
                </c:pt>
                <c:pt idx="102">
                  <c:v>471.49</c:v>
                </c:pt>
                <c:pt idx="103">
                  <c:v>473.58</c:v>
                </c:pt>
                <c:pt idx="104">
                  <c:v>479.87</c:v>
                </c:pt>
                <c:pt idx="105">
                  <c:v>486.16</c:v>
                </c:pt>
                <c:pt idx="106">
                  <c:v>492.44</c:v>
                </c:pt>
                <c:pt idx="107">
                  <c:v>496.63</c:v>
                </c:pt>
                <c:pt idx="108">
                  <c:v>500.82</c:v>
                </c:pt>
                <c:pt idx="109">
                  <c:v>502.92</c:v>
                </c:pt>
                <c:pt idx="110">
                  <c:v>507.11</c:v>
                </c:pt>
                <c:pt idx="111">
                  <c:v>505.02</c:v>
                </c:pt>
                <c:pt idx="112">
                  <c:v>519.67999999999995</c:v>
                </c:pt>
                <c:pt idx="113">
                  <c:v>519.67999999999995</c:v>
                </c:pt>
                <c:pt idx="114">
                  <c:v>519.67999999999995</c:v>
                </c:pt>
                <c:pt idx="115">
                  <c:v>528.07000000000005</c:v>
                </c:pt>
                <c:pt idx="116">
                  <c:v>528.07000000000005</c:v>
                </c:pt>
                <c:pt idx="117">
                  <c:v>528.07000000000005</c:v>
                </c:pt>
                <c:pt idx="118">
                  <c:v>525.97</c:v>
                </c:pt>
                <c:pt idx="119">
                  <c:v>538.54</c:v>
                </c:pt>
                <c:pt idx="120">
                  <c:v>544.83000000000004</c:v>
                </c:pt>
                <c:pt idx="121">
                  <c:v>546.92999999999995</c:v>
                </c:pt>
                <c:pt idx="122">
                  <c:v>546.92999999999995</c:v>
                </c:pt>
                <c:pt idx="123">
                  <c:v>553.21</c:v>
                </c:pt>
                <c:pt idx="124">
                  <c:v>559.5</c:v>
                </c:pt>
                <c:pt idx="125">
                  <c:v>563.69000000000005</c:v>
                </c:pt>
                <c:pt idx="126">
                  <c:v>567.88</c:v>
                </c:pt>
                <c:pt idx="127">
                  <c:v>572.07000000000005</c:v>
                </c:pt>
                <c:pt idx="128">
                  <c:v>576.26</c:v>
                </c:pt>
                <c:pt idx="129">
                  <c:v>572.07000000000005</c:v>
                </c:pt>
                <c:pt idx="130">
                  <c:v>588.84</c:v>
                </c:pt>
                <c:pt idx="131">
                  <c:v>593.03</c:v>
                </c:pt>
                <c:pt idx="132">
                  <c:v>595.12</c:v>
                </c:pt>
                <c:pt idx="133">
                  <c:v>599.30999999999995</c:v>
                </c:pt>
                <c:pt idx="134">
                  <c:v>601.41</c:v>
                </c:pt>
                <c:pt idx="135">
                  <c:v>605.6</c:v>
                </c:pt>
                <c:pt idx="136">
                  <c:v>605.6</c:v>
                </c:pt>
                <c:pt idx="137">
                  <c:v>618.16999999999996</c:v>
                </c:pt>
                <c:pt idx="138">
                  <c:v>620.27</c:v>
                </c:pt>
                <c:pt idx="139">
                  <c:v>626.54999999999995</c:v>
                </c:pt>
                <c:pt idx="140">
                  <c:v>630.75</c:v>
                </c:pt>
                <c:pt idx="141">
                  <c:v>632.84</c:v>
                </c:pt>
                <c:pt idx="142">
                  <c:v>641.22</c:v>
                </c:pt>
                <c:pt idx="143">
                  <c:v>630.75</c:v>
                </c:pt>
                <c:pt idx="144">
                  <c:v>645.41</c:v>
                </c:pt>
                <c:pt idx="145">
                  <c:v>647.51</c:v>
                </c:pt>
                <c:pt idx="146">
                  <c:v>649.61</c:v>
                </c:pt>
                <c:pt idx="147">
                  <c:v>647.51</c:v>
                </c:pt>
                <c:pt idx="148">
                  <c:v>647.51</c:v>
                </c:pt>
                <c:pt idx="149">
                  <c:v>651.70000000000005</c:v>
                </c:pt>
                <c:pt idx="150">
                  <c:v>653.79999999999995</c:v>
                </c:pt>
                <c:pt idx="151">
                  <c:v>657.99</c:v>
                </c:pt>
                <c:pt idx="152">
                  <c:v>664.27</c:v>
                </c:pt>
                <c:pt idx="153">
                  <c:v>668.46</c:v>
                </c:pt>
                <c:pt idx="154">
                  <c:v>668.46</c:v>
                </c:pt>
                <c:pt idx="155">
                  <c:v>670.56</c:v>
                </c:pt>
                <c:pt idx="156">
                  <c:v>670.56</c:v>
                </c:pt>
                <c:pt idx="157">
                  <c:v>678.94</c:v>
                </c:pt>
                <c:pt idx="158">
                  <c:v>683.13</c:v>
                </c:pt>
                <c:pt idx="159">
                  <c:v>687.32</c:v>
                </c:pt>
                <c:pt idx="160">
                  <c:v>689.42</c:v>
                </c:pt>
                <c:pt idx="161">
                  <c:v>689.42</c:v>
                </c:pt>
                <c:pt idx="162">
                  <c:v>687.32</c:v>
                </c:pt>
                <c:pt idx="163">
                  <c:v>689.42</c:v>
                </c:pt>
                <c:pt idx="164">
                  <c:v>693.61</c:v>
                </c:pt>
                <c:pt idx="165">
                  <c:v>695.71</c:v>
                </c:pt>
                <c:pt idx="166">
                  <c:v>695.71</c:v>
                </c:pt>
                <c:pt idx="167">
                  <c:v>693.61</c:v>
                </c:pt>
                <c:pt idx="168">
                  <c:v>693.61</c:v>
                </c:pt>
                <c:pt idx="169">
                  <c:v>695.71</c:v>
                </c:pt>
                <c:pt idx="170">
                  <c:v>704.09</c:v>
                </c:pt>
                <c:pt idx="171">
                  <c:v>712.47</c:v>
                </c:pt>
                <c:pt idx="172">
                  <c:v>714.57</c:v>
                </c:pt>
                <c:pt idx="173">
                  <c:v>701.99</c:v>
                </c:pt>
                <c:pt idx="174">
                  <c:v>708.28</c:v>
                </c:pt>
                <c:pt idx="175">
                  <c:v>731.33</c:v>
                </c:pt>
                <c:pt idx="176">
                  <c:v>725.04</c:v>
                </c:pt>
                <c:pt idx="177">
                  <c:v>727.14</c:v>
                </c:pt>
                <c:pt idx="178">
                  <c:v>727.14</c:v>
                </c:pt>
                <c:pt idx="179">
                  <c:v>731.33</c:v>
                </c:pt>
                <c:pt idx="180">
                  <c:v>735.52</c:v>
                </c:pt>
                <c:pt idx="181">
                  <c:v>739.71</c:v>
                </c:pt>
                <c:pt idx="182">
                  <c:v>739.71</c:v>
                </c:pt>
                <c:pt idx="183">
                  <c:v>735.52</c:v>
                </c:pt>
                <c:pt idx="184">
                  <c:v>737.62</c:v>
                </c:pt>
                <c:pt idx="185">
                  <c:v>739.71</c:v>
                </c:pt>
                <c:pt idx="186">
                  <c:v>708.28</c:v>
                </c:pt>
                <c:pt idx="187">
                  <c:v>741.81</c:v>
                </c:pt>
                <c:pt idx="188">
                  <c:v>743.9</c:v>
                </c:pt>
                <c:pt idx="189">
                  <c:v>741.81</c:v>
                </c:pt>
                <c:pt idx="190">
                  <c:v>743.9</c:v>
                </c:pt>
                <c:pt idx="191">
                  <c:v>743.9</c:v>
                </c:pt>
                <c:pt idx="192">
                  <c:v>741.81</c:v>
                </c:pt>
                <c:pt idx="193">
                  <c:v>743.9</c:v>
                </c:pt>
                <c:pt idx="194">
                  <c:v>775.34</c:v>
                </c:pt>
                <c:pt idx="195">
                  <c:v>758.57</c:v>
                </c:pt>
                <c:pt idx="196">
                  <c:v>741.81</c:v>
                </c:pt>
                <c:pt idx="197">
                  <c:v>697.8</c:v>
                </c:pt>
                <c:pt idx="198">
                  <c:v>699.9</c:v>
                </c:pt>
                <c:pt idx="199">
                  <c:v>706.18</c:v>
                </c:pt>
                <c:pt idx="200">
                  <c:v>701.99</c:v>
                </c:pt>
                <c:pt idx="201">
                  <c:v>699.9</c:v>
                </c:pt>
                <c:pt idx="202">
                  <c:v>701.99</c:v>
                </c:pt>
                <c:pt idx="203">
                  <c:v>701.99</c:v>
                </c:pt>
                <c:pt idx="204">
                  <c:v>697.8</c:v>
                </c:pt>
                <c:pt idx="205">
                  <c:v>701.99</c:v>
                </c:pt>
                <c:pt idx="206">
                  <c:v>699.9</c:v>
                </c:pt>
                <c:pt idx="207">
                  <c:v>704.09</c:v>
                </c:pt>
                <c:pt idx="208">
                  <c:v>701.99</c:v>
                </c:pt>
                <c:pt idx="209">
                  <c:v>697.8</c:v>
                </c:pt>
                <c:pt idx="210">
                  <c:v>691.51</c:v>
                </c:pt>
                <c:pt idx="211">
                  <c:v>657.99</c:v>
                </c:pt>
                <c:pt idx="212">
                  <c:v>672.66</c:v>
                </c:pt>
                <c:pt idx="213">
                  <c:v>685.23</c:v>
                </c:pt>
                <c:pt idx="214">
                  <c:v>697.8</c:v>
                </c:pt>
                <c:pt idx="215">
                  <c:v>708.28</c:v>
                </c:pt>
                <c:pt idx="216">
                  <c:v>704.09</c:v>
                </c:pt>
                <c:pt idx="217">
                  <c:v>704.09</c:v>
                </c:pt>
                <c:pt idx="218">
                  <c:v>695.71</c:v>
                </c:pt>
                <c:pt idx="219">
                  <c:v>691.51</c:v>
                </c:pt>
                <c:pt idx="220">
                  <c:v>687.32</c:v>
                </c:pt>
                <c:pt idx="221">
                  <c:v>695.71</c:v>
                </c:pt>
                <c:pt idx="222">
                  <c:v>672.66</c:v>
                </c:pt>
                <c:pt idx="223">
                  <c:v>670.56</c:v>
                </c:pt>
                <c:pt idx="224">
                  <c:v>695.71</c:v>
                </c:pt>
                <c:pt idx="225">
                  <c:v>697.8</c:v>
                </c:pt>
                <c:pt idx="226">
                  <c:v>695.71</c:v>
                </c:pt>
                <c:pt idx="227">
                  <c:v>701.99</c:v>
                </c:pt>
                <c:pt idx="228">
                  <c:v>699.9</c:v>
                </c:pt>
                <c:pt idx="229">
                  <c:v>693.61</c:v>
                </c:pt>
                <c:pt idx="230">
                  <c:v>693.61</c:v>
                </c:pt>
                <c:pt idx="231">
                  <c:v>706.18</c:v>
                </c:pt>
                <c:pt idx="232">
                  <c:v>704.09</c:v>
                </c:pt>
                <c:pt idx="233">
                  <c:v>704.09</c:v>
                </c:pt>
                <c:pt idx="234">
                  <c:v>681.04</c:v>
                </c:pt>
                <c:pt idx="235">
                  <c:v>706.18</c:v>
                </c:pt>
                <c:pt idx="236">
                  <c:v>691.51</c:v>
                </c:pt>
                <c:pt idx="237">
                  <c:v>693.61</c:v>
                </c:pt>
                <c:pt idx="238">
                  <c:v>689.42</c:v>
                </c:pt>
                <c:pt idx="239">
                  <c:v>687.32</c:v>
                </c:pt>
                <c:pt idx="240">
                  <c:v>685.23</c:v>
                </c:pt>
                <c:pt idx="241">
                  <c:v>687.32</c:v>
                </c:pt>
                <c:pt idx="242">
                  <c:v>687.32</c:v>
                </c:pt>
                <c:pt idx="243">
                  <c:v>687.32</c:v>
                </c:pt>
                <c:pt idx="244">
                  <c:v>691.51</c:v>
                </c:pt>
                <c:pt idx="245">
                  <c:v>695.71</c:v>
                </c:pt>
                <c:pt idx="246">
                  <c:v>716.66</c:v>
                </c:pt>
                <c:pt idx="247">
                  <c:v>660.08</c:v>
                </c:pt>
                <c:pt idx="248">
                  <c:v>687.32</c:v>
                </c:pt>
                <c:pt idx="249">
                  <c:v>704.09</c:v>
                </c:pt>
                <c:pt idx="250">
                  <c:v>689.42</c:v>
                </c:pt>
                <c:pt idx="251">
                  <c:v>681.04</c:v>
                </c:pt>
                <c:pt idx="252">
                  <c:v>681.04</c:v>
                </c:pt>
                <c:pt idx="253">
                  <c:v>685.23</c:v>
                </c:pt>
                <c:pt idx="254">
                  <c:v>685.23</c:v>
                </c:pt>
                <c:pt idx="255">
                  <c:v>676.85</c:v>
                </c:pt>
                <c:pt idx="256">
                  <c:v>674.75</c:v>
                </c:pt>
                <c:pt idx="257">
                  <c:v>664.27</c:v>
                </c:pt>
                <c:pt idx="258">
                  <c:v>634.94000000000005</c:v>
                </c:pt>
                <c:pt idx="259">
                  <c:v>630.75</c:v>
                </c:pt>
                <c:pt idx="260">
                  <c:v>651.70000000000005</c:v>
                </c:pt>
                <c:pt idx="261">
                  <c:v>672.66</c:v>
                </c:pt>
                <c:pt idx="262">
                  <c:v>660.08</c:v>
                </c:pt>
                <c:pt idx="263">
                  <c:v>645.41</c:v>
                </c:pt>
                <c:pt idx="264">
                  <c:v>637.03</c:v>
                </c:pt>
                <c:pt idx="265">
                  <c:v>651.70000000000005</c:v>
                </c:pt>
                <c:pt idx="266">
                  <c:v>666.37</c:v>
                </c:pt>
                <c:pt idx="267">
                  <c:v>668.46</c:v>
                </c:pt>
                <c:pt idx="268">
                  <c:v>687.32</c:v>
                </c:pt>
                <c:pt idx="269">
                  <c:v>689.42</c:v>
                </c:pt>
                <c:pt idx="270">
                  <c:v>714.57</c:v>
                </c:pt>
                <c:pt idx="271">
                  <c:v>693.61</c:v>
                </c:pt>
                <c:pt idx="272">
                  <c:v>727.14</c:v>
                </c:pt>
                <c:pt idx="273">
                  <c:v>706.18</c:v>
                </c:pt>
                <c:pt idx="274">
                  <c:v>695.71</c:v>
                </c:pt>
                <c:pt idx="275">
                  <c:v>691.51</c:v>
                </c:pt>
                <c:pt idx="276">
                  <c:v>666.37</c:v>
                </c:pt>
                <c:pt idx="277">
                  <c:v>685.23</c:v>
                </c:pt>
                <c:pt idx="278">
                  <c:v>691.51</c:v>
                </c:pt>
                <c:pt idx="279">
                  <c:v>701.99</c:v>
                </c:pt>
                <c:pt idx="280">
                  <c:v>697.8</c:v>
                </c:pt>
                <c:pt idx="281">
                  <c:v>695.71</c:v>
                </c:pt>
                <c:pt idx="282">
                  <c:v>693.61</c:v>
                </c:pt>
                <c:pt idx="283">
                  <c:v>704.09</c:v>
                </c:pt>
                <c:pt idx="284">
                  <c:v>708.28</c:v>
                </c:pt>
                <c:pt idx="285">
                  <c:v>687.32</c:v>
                </c:pt>
                <c:pt idx="286">
                  <c:v>651.70000000000005</c:v>
                </c:pt>
                <c:pt idx="287">
                  <c:v>710.37</c:v>
                </c:pt>
                <c:pt idx="288">
                  <c:v>697.8</c:v>
                </c:pt>
                <c:pt idx="289">
                  <c:v>649.61</c:v>
                </c:pt>
                <c:pt idx="290">
                  <c:v>731.33</c:v>
                </c:pt>
                <c:pt idx="291">
                  <c:v>716.66</c:v>
                </c:pt>
                <c:pt idx="292">
                  <c:v>712.47</c:v>
                </c:pt>
                <c:pt idx="293">
                  <c:v>681.04</c:v>
                </c:pt>
                <c:pt idx="294">
                  <c:v>722.95</c:v>
                </c:pt>
                <c:pt idx="295">
                  <c:v>758.57</c:v>
                </c:pt>
                <c:pt idx="296">
                  <c:v>722.95</c:v>
                </c:pt>
                <c:pt idx="297">
                  <c:v>655.89</c:v>
                </c:pt>
                <c:pt idx="298">
                  <c:v>756.48</c:v>
                </c:pt>
                <c:pt idx="299">
                  <c:v>727.14</c:v>
                </c:pt>
                <c:pt idx="300">
                  <c:v>685.23</c:v>
                </c:pt>
                <c:pt idx="301">
                  <c:v>741.81</c:v>
                </c:pt>
                <c:pt idx="302">
                  <c:v>720.85</c:v>
                </c:pt>
                <c:pt idx="303">
                  <c:v>708.28</c:v>
                </c:pt>
                <c:pt idx="304">
                  <c:v>731.33</c:v>
                </c:pt>
                <c:pt idx="305">
                  <c:v>718.76</c:v>
                </c:pt>
                <c:pt idx="306">
                  <c:v>657.99</c:v>
                </c:pt>
                <c:pt idx="307">
                  <c:v>672.66</c:v>
                </c:pt>
                <c:pt idx="308">
                  <c:v>735.52</c:v>
                </c:pt>
                <c:pt idx="309">
                  <c:v>735.52</c:v>
                </c:pt>
              </c:numCache>
            </c:numRef>
          </c:yVal>
          <c:smooth val="1"/>
          <c:extLst>
            <c:ext xmlns:c16="http://schemas.microsoft.com/office/drawing/2014/chart" uri="{C3380CC4-5D6E-409C-BE32-E72D297353CC}">
              <c16:uniqueId val="{00000001-E582-5E4F-AADD-93668E436FA1}"/>
            </c:ext>
          </c:extLst>
        </c:ser>
        <c:ser>
          <c:idx val="2"/>
          <c:order val="2"/>
          <c:tx>
            <c:v>PC13</c:v>
          </c:tx>
          <c:spPr>
            <a:ln w="19050" cap="rnd">
              <a:solidFill>
                <a:schemeClr val="accent3"/>
              </a:solidFill>
              <a:round/>
            </a:ln>
            <a:effectLst/>
          </c:spPr>
          <c:marker>
            <c:symbol val="none"/>
          </c:marker>
          <c:xVal>
            <c:numRef>
              <c:f>'PC13'!$E$7:$E$252</c:f>
              <c:numCache>
                <c:formatCode>General</c:formatCode>
                <c:ptCount val="246"/>
                <c:pt idx="0">
                  <c:v>-0.06</c:v>
                </c:pt>
                <c:pt idx="1">
                  <c:v>-0.06</c:v>
                </c:pt>
                <c:pt idx="2">
                  <c:v>-0.06</c:v>
                </c:pt>
                <c:pt idx="3">
                  <c:v>-0.05</c:v>
                </c:pt>
                <c:pt idx="4">
                  <c:v>0.02</c:v>
                </c:pt>
                <c:pt idx="5">
                  <c:v>0.06</c:v>
                </c:pt>
                <c:pt idx="6">
                  <c:v>0.1</c:v>
                </c:pt>
                <c:pt idx="7">
                  <c:v>0.1</c:v>
                </c:pt>
                <c:pt idx="8">
                  <c:v>0.1</c:v>
                </c:pt>
                <c:pt idx="9">
                  <c:v>0.1</c:v>
                </c:pt>
                <c:pt idx="10">
                  <c:v>0.1</c:v>
                </c:pt>
                <c:pt idx="11">
                  <c:v>0.1</c:v>
                </c:pt>
                <c:pt idx="12">
                  <c:v>0.14000000000000001</c:v>
                </c:pt>
                <c:pt idx="13">
                  <c:v>0.14000000000000001</c:v>
                </c:pt>
                <c:pt idx="14">
                  <c:v>0.14000000000000001</c:v>
                </c:pt>
                <c:pt idx="15">
                  <c:v>0.14000000000000001</c:v>
                </c:pt>
                <c:pt idx="16">
                  <c:v>0.14000000000000001</c:v>
                </c:pt>
                <c:pt idx="17">
                  <c:v>0.14000000000000001</c:v>
                </c:pt>
                <c:pt idx="18">
                  <c:v>0.14000000000000001</c:v>
                </c:pt>
                <c:pt idx="19">
                  <c:v>0.14000000000000001</c:v>
                </c:pt>
                <c:pt idx="20">
                  <c:v>0.16</c:v>
                </c:pt>
                <c:pt idx="21">
                  <c:v>0.16</c:v>
                </c:pt>
                <c:pt idx="22">
                  <c:v>0.18</c:v>
                </c:pt>
                <c:pt idx="23">
                  <c:v>0.2</c:v>
                </c:pt>
                <c:pt idx="24">
                  <c:v>0.2</c:v>
                </c:pt>
                <c:pt idx="25">
                  <c:v>0.23</c:v>
                </c:pt>
                <c:pt idx="26">
                  <c:v>0.23</c:v>
                </c:pt>
                <c:pt idx="27">
                  <c:v>0.23</c:v>
                </c:pt>
                <c:pt idx="28">
                  <c:v>0.23</c:v>
                </c:pt>
                <c:pt idx="29">
                  <c:v>0.26</c:v>
                </c:pt>
                <c:pt idx="30">
                  <c:v>0.26</c:v>
                </c:pt>
                <c:pt idx="31">
                  <c:v>0.26</c:v>
                </c:pt>
                <c:pt idx="32">
                  <c:v>0.26</c:v>
                </c:pt>
                <c:pt idx="33">
                  <c:v>0.28000000000000003</c:v>
                </c:pt>
                <c:pt idx="34">
                  <c:v>0.3</c:v>
                </c:pt>
                <c:pt idx="35">
                  <c:v>0.3</c:v>
                </c:pt>
                <c:pt idx="36">
                  <c:v>0.3</c:v>
                </c:pt>
                <c:pt idx="37">
                  <c:v>0.32</c:v>
                </c:pt>
                <c:pt idx="38">
                  <c:v>0.34</c:v>
                </c:pt>
                <c:pt idx="39">
                  <c:v>0.34</c:v>
                </c:pt>
                <c:pt idx="40">
                  <c:v>0.34</c:v>
                </c:pt>
                <c:pt idx="41">
                  <c:v>0.36</c:v>
                </c:pt>
                <c:pt idx="42">
                  <c:v>0.38</c:v>
                </c:pt>
                <c:pt idx="43">
                  <c:v>0.38</c:v>
                </c:pt>
                <c:pt idx="44">
                  <c:v>0.38</c:v>
                </c:pt>
                <c:pt idx="45">
                  <c:v>0.38</c:v>
                </c:pt>
                <c:pt idx="46">
                  <c:v>0.38</c:v>
                </c:pt>
                <c:pt idx="47">
                  <c:v>0.41</c:v>
                </c:pt>
                <c:pt idx="48">
                  <c:v>0.41</c:v>
                </c:pt>
                <c:pt idx="49">
                  <c:v>0.42</c:v>
                </c:pt>
                <c:pt idx="50">
                  <c:v>0.43</c:v>
                </c:pt>
                <c:pt idx="51">
                  <c:v>0.44</c:v>
                </c:pt>
                <c:pt idx="52">
                  <c:v>0.45</c:v>
                </c:pt>
                <c:pt idx="53">
                  <c:v>0.45</c:v>
                </c:pt>
                <c:pt idx="54">
                  <c:v>0.48</c:v>
                </c:pt>
                <c:pt idx="55">
                  <c:v>0.5</c:v>
                </c:pt>
                <c:pt idx="56">
                  <c:v>0.51</c:v>
                </c:pt>
                <c:pt idx="57">
                  <c:v>0.53</c:v>
                </c:pt>
                <c:pt idx="58">
                  <c:v>0.56999999999999995</c:v>
                </c:pt>
                <c:pt idx="59">
                  <c:v>0.56999999999999995</c:v>
                </c:pt>
                <c:pt idx="60">
                  <c:v>0.6</c:v>
                </c:pt>
                <c:pt idx="61">
                  <c:v>0.64</c:v>
                </c:pt>
                <c:pt idx="62">
                  <c:v>0.64</c:v>
                </c:pt>
                <c:pt idx="63">
                  <c:v>0.65</c:v>
                </c:pt>
                <c:pt idx="64">
                  <c:v>0.68</c:v>
                </c:pt>
                <c:pt idx="65">
                  <c:v>0.68</c:v>
                </c:pt>
                <c:pt idx="66">
                  <c:v>0.7</c:v>
                </c:pt>
                <c:pt idx="67">
                  <c:v>0.7</c:v>
                </c:pt>
                <c:pt idx="68">
                  <c:v>0.74</c:v>
                </c:pt>
                <c:pt idx="69">
                  <c:v>0.76</c:v>
                </c:pt>
                <c:pt idx="70">
                  <c:v>0.79</c:v>
                </c:pt>
                <c:pt idx="71">
                  <c:v>0.8</c:v>
                </c:pt>
                <c:pt idx="72">
                  <c:v>0.83</c:v>
                </c:pt>
                <c:pt idx="73">
                  <c:v>0.86</c:v>
                </c:pt>
                <c:pt idx="74">
                  <c:v>0.9</c:v>
                </c:pt>
                <c:pt idx="75">
                  <c:v>0.96</c:v>
                </c:pt>
                <c:pt idx="76">
                  <c:v>1.05</c:v>
                </c:pt>
                <c:pt idx="77">
                  <c:v>1.1200000000000001</c:v>
                </c:pt>
                <c:pt idx="78">
                  <c:v>1.1299999999999999</c:v>
                </c:pt>
                <c:pt idx="79">
                  <c:v>1.1599999999999999</c:v>
                </c:pt>
                <c:pt idx="80">
                  <c:v>1.1599999999999999</c:v>
                </c:pt>
                <c:pt idx="81">
                  <c:v>1.19</c:v>
                </c:pt>
                <c:pt idx="82">
                  <c:v>1.22</c:v>
                </c:pt>
                <c:pt idx="83">
                  <c:v>1.22</c:v>
                </c:pt>
                <c:pt idx="84">
                  <c:v>1.24</c:v>
                </c:pt>
                <c:pt idx="85">
                  <c:v>1.24</c:v>
                </c:pt>
                <c:pt idx="86">
                  <c:v>1.24</c:v>
                </c:pt>
                <c:pt idx="87">
                  <c:v>1.29</c:v>
                </c:pt>
                <c:pt idx="88">
                  <c:v>1.29</c:v>
                </c:pt>
                <c:pt idx="89">
                  <c:v>1.35</c:v>
                </c:pt>
                <c:pt idx="90">
                  <c:v>1.35</c:v>
                </c:pt>
                <c:pt idx="91">
                  <c:v>1.35</c:v>
                </c:pt>
                <c:pt idx="92">
                  <c:v>1.35</c:v>
                </c:pt>
                <c:pt idx="93">
                  <c:v>1.38</c:v>
                </c:pt>
                <c:pt idx="94">
                  <c:v>1.38</c:v>
                </c:pt>
                <c:pt idx="95">
                  <c:v>1.38</c:v>
                </c:pt>
                <c:pt idx="96">
                  <c:v>1.42</c:v>
                </c:pt>
                <c:pt idx="97">
                  <c:v>1.42</c:v>
                </c:pt>
                <c:pt idx="98">
                  <c:v>1.42</c:v>
                </c:pt>
                <c:pt idx="99">
                  <c:v>1.48</c:v>
                </c:pt>
                <c:pt idx="100">
                  <c:v>1.48</c:v>
                </c:pt>
                <c:pt idx="101">
                  <c:v>1.48</c:v>
                </c:pt>
                <c:pt idx="102">
                  <c:v>1.48</c:v>
                </c:pt>
                <c:pt idx="103">
                  <c:v>1.52</c:v>
                </c:pt>
                <c:pt idx="104">
                  <c:v>1.52</c:v>
                </c:pt>
                <c:pt idx="105">
                  <c:v>1.56</c:v>
                </c:pt>
                <c:pt idx="106">
                  <c:v>1.56</c:v>
                </c:pt>
                <c:pt idx="107">
                  <c:v>1.56</c:v>
                </c:pt>
                <c:pt idx="108">
                  <c:v>1.6</c:v>
                </c:pt>
                <c:pt idx="109">
                  <c:v>1.6</c:v>
                </c:pt>
                <c:pt idx="110">
                  <c:v>1.6</c:v>
                </c:pt>
                <c:pt idx="111">
                  <c:v>1.64</c:v>
                </c:pt>
                <c:pt idx="112">
                  <c:v>1.66</c:v>
                </c:pt>
                <c:pt idx="113">
                  <c:v>1.68</c:v>
                </c:pt>
                <c:pt idx="114">
                  <c:v>1.68</c:v>
                </c:pt>
                <c:pt idx="115">
                  <c:v>1.7</c:v>
                </c:pt>
                <c:pt idx="116">
                  <c:v>1.72</c:v>
                </c:pt>
                <c:pt idx="117">
                  <c:v>1.74</c:v>
                </c:pt>
                <c:pt idx="118">
                  <c:v>1.77</c:v>
                </c:pt>
                <c:pt idx="119">
                  <c:v>1.84</c:v>
                </c:pt>
                <c:pt idx="120">
                  <c:v>1.88</c:v>
                </c:pt>
                <c:pt idx="121">
                  <c:v>1.91</c:v>
                </c:pt>
                <c:pt idx="122">
                  <c:v>1.94</c:v>
                </c:pt>
                <c:pt idx="123">
                  <c:v>1.94</c:v>
                </c:pt>
                <c:pt idx="124">
                  <c:v>1.98</c:v>
                </c:pt>
                <c:pt idx="125">
                  <c:v>2.04</c:v>
                </c:pt>
                <c:pt idx="126">
                  <c:v>2.0699999999999998</c:v>
                </c:pt>
                <c:pt idx="127">
                  <c:v>2.08</c:v>
                </c:pt>
                <c:pt idx="128">
                  <c:v>2.09</c:v>
                </c:pt>
                <c:pt idx="129">
                  <c:v>2.14</c:v>
                </c:pt>
                <c:pt idx="130">
                  <c:v>2.17</c:v>
                </c:pt>
                <c:pt idx="131">
                  <c:v>2.23</c:v>
                </c:pt>
                <c:pt idx="132">
                  <c:v>2.25</c:v>
                </c:pt>
                <c:pt idx="133">
                  <c:v>2.29</c:v>
                </c:pt>
                <c:pt idx="134">
                  <c:v>2.35</c:v>
                </c:pt>
                <c:pt idx="135">
                  <c:v>2.4500000000000002</c:v>
                </c:pt>
                <c:pt idx="136">
                  <c:v>2.46</c:v>
                </c:pt>
                <c:pt idx="137">
                  <c:v>2.5499999999999998</c:v>
                </c:pt>
                <c:pt idx="138">
                  <c:v>2.61</c:v>
                </c:pt>
                <c:pt idx="139">
                  <c:v>2.7</c:v>
                </c:pt>
                <c:pt idx="140">
                  <c:v>2.78</c:v>
                </c:pt>
                <c:pt idx="141">
                  <c:v>2.86</c:v>
                </c:pt>
                <c:pt idx="142">
                  <c:v>2.93</c:v>
                </c:pt>
                <c:pt idx="143">
                  <c:v>3.03</c:v>
                </c:pt>
                <c:pt idx="144">
                  <c:v>3.09</c:v>
                </c:pt>
                <c:pt idx="145">
                  <c:v>3.21</c:v>
                </c:pt>
                <c:pt idx="146">
                  <c:v>3.29</c:v>
                </c:pt>
                <c:pt idx="147">
                  <c:v>3.37</c:v>
                </c:pt>
                <c:pt idx="148">
                  <c:v>3.44</c:v>
                </c:pt>
                <c:pt idx="149">
                  <c:v>3.51</c:v>
                </c:pt>
                <c:pt idx="150">
                  <c:v>3.53</c:v>
                </c:pt>
                <c:pt idx="151">
                  <c:v>3.65</c:v>
                </c:pt>
                <c:pt idx="152">
                  <c:v>3.69</c:v>
                </c:pt>
                <c:pt idx="153">
                  <c:v>3.77</c:v>
                </c:pt>
                <c:pt idx="154">
                  <c:v>3.88</c:v>
                </c:pt>
                <c:pt idx="155">
                  <c:v>4.01</c:v>
                </c:pt>
                <c:pt idx="156">
                  <c:v>4.12</c:v>
                </c:pt>
                <c:pt idx="157">
                  <c:v>4.2</c:v>
                </c:pt>
                <c:pt idx="158">
                  <c:v>4.2699999999999996</c:v>
                </c:pt>
                <c:pt idx="159">
                  <c:v>4.32</c:v>
                </c:pt>
                <c:pt idx="160">
                  <c:v>4.3499999999999996</c:v>
                </c:pt>
                <c:pt idx="161">
                  <c:v>4.4000000000000004</c:v>
                </c:pt>
                <c:pt idx="162">
                  <c:v>4.4800000000000004</c:v>
                </c:pt>
                <c:pt idx="163">
                  <c:v>4.53</c:v>
                </c:pt>
                <c:pt idx="164">
                  <c:v>4.62</c:v>
                </c:pt>
                <c:pt idx="165">
                  <c:v>4.66</c:v>
                </c:pt>
                <c:pt idx="166">
                  <c:v>4.7699999999999996</c:v>
                </c:pt>
                <c:pt idx="167">
                  <c:v>4.8499999999999996</c:v>
                </c:pt>
                <c:pt idx="168">
                  <c:v>4.91</c:v>
                </c:pt>
                <c:pt idx="169">
                  <c:v>4.97</c:v>
                </c:pt>
                <c:pt idx="170">
                  <c:v>5.03</c:v>
                </c:pt>
                <c:pt idx="171">
                  <c:v>5.18</c:v>
                </c:pt>
                <c:pt idx="172">
                  <c:v>5.4</c:v>
                </c:pt>
                <c:pt idx="173">
                  <c:v>5.61</c:v>
                </c:pt>
                <c:pt idx="174">
                  <c:v>5.65</c:v>
                </c:pt>
                <c:pt idx="175">
                  <c:v>5.76</c:v>
                </c:pt>
                <c:pt idx="176">
                  <c:v>5.87</c:v>
                </c:pt>
                <c:pt idx="177">
                  <c:v>5.96</c:v>
                </c:pt>
                <c:pt idx="178">
                  <c:v>6.06</c:v>
                </c:pt>
                <c:pt idx="179">
                  <c:v>6.12</c:v>
                </c:pt>
                <c:pt idx="180">
                  <c:v>6.2</c:v>
                </c:pt>
                <c:pt idx="181">
                  <c:v>6.41</c:v>
                </c:pt>
                <c:pt idx="182">
                  <c:v>6.58</c:v>
                </c:pt>
                <c:pt idx="183">
                  <c:v>6.81</c:v>
                </c:pt>
                <c:pt idx="184">
                  <c:v>6.91</c:v>
                </c:pt>
                <c:pt idx="185">
                  <c:v>7.04</c:v>
                </c:pt>
                <c:pt idx="186">
                  <c:v>7.09</c:v>
                </c:pt>
                <c:pt idx="187">
                  <c:v>7.2</c:v>
                </c:pt>
                <c:pt idx="188">
                  <c:v>7.26</c:v>
                </c:pt>
                <c:pt idx="189">
                  <c:v>7.33</c:v>
                </c:pt>
                <c:pt idx="190">
                  <c:v>7.39</c:v>
                </c:pt>
                <c:pt idx="191">
                  <c:v>7.46</c:v>
                </c:pt>
                <c:pt idx="192">
                  <c:v>7.53</c:v>
                </c:pt>
                <c:pt idx="193">
                  <c:v>7.67</c:v>
                </c:pt>
                <c:pt idx="194">
                  <c:v>7.82</c:v>
                </c:pt>
                <c:pt idx="195">
                  <c:v>8.19</c:v>
                </c:pt>
                <c:pt idx="196">
                  <c:v>8.2899999999999991</c:v>
                </c:pt>
                <c:pt idx="197">
                  <c:v>8.41</c:v>
                </c:pt>
                <c:pt idx="198">
                  <c:v>8.51</c:v>
                </c:pt>
                <c:pt idx="199">
                  <c:v>8.61</c:v>
                </c:pt>
                <c:pt idx="200">
                  <c:v>8.7200000000000006</c:v>
                </c:pt>
                <c:pt idx="201">
                  <c:v>8.85</c:v>
                </c:pt>
                <c:pt idx="202">
                  <c:v>8.9700000000000006</c:v>
                </c:pt>
                <c:pt idx="203">
                  <c:v>9.14</c:v>
                </c:pt>
                <c:pt idx="204">
                  <c:v>9.32</c:v>
                </c:pt>
                <c:pt idx="205">
                  <c:v>9.52</c:v>
                </c:pt>
                <c:pt idx="206">
                  <c:v>9.57</c:v>
                </c:pt>
                <c:pt idx="207">
                  <c:v>9.65</c:v>
                </c:pt>
                <c:pt idx="208">
                  <c:v>9.74</c:v>
                </c:pt>
                <c:pt idx="209">
                  <c:v>9.94</c:v>
                </c:pt>
                <c:pt idx="210">
                  <c:v>10.07</c:v>
                </c:pt>
                <c:pt idx="211">
                  <c:v>10.199999999999999</c:v>
                </c:pt>
                <c:pt idx="212">
                  <c:v>10.38</c:v>
                </c:pt>
                <c:pt idx="213">
                  <c:v>10.62</c:v>
                </c:pt>
                <c:pt idx="214">
                  <c:v>10.8</c:v>
                </c:pt>
                <c:pt idx="215">
                  <c:v>10.97</c:v>
                </c:pt>
                <c:pt idx="216">
                  <c:v>11.02</c:v>
                </c:pt>
                <c:pt idx="217">
                  <c:v>11.12</c:v>
                </c:pt>
                <c:pt idx="218">
                  <c:v>11.2</c:v>
                </c:pt>
                <c:pt idx="219">
                  <c:v>11.28</c:v>
                </c:pt>
                <c:pt idx="220">
                  <c:v>11.38</c:v>
                </c:pt>
                <c:pt idx="221">
                  <c:v>11.48</c:v>
                </c:pt>
                <c:pt idx="222">
                  <c:v>11.81</c:v>
                </c:pt>
                <c:pt idx="223">
                  <c:v>12.2</c:v>
                </c:pt>
                <c:pt idx="224">
                  <c:v>12.47</c:v>
                </c:pt>
                <c:pt idx="225">
                  <c:v>12.52</c:v>
                </c:pt>
                <c:pt idx="226">
                  <c:v>12.59</c:v>
                </c:pt>
                <c:pt idx="227">
                  <c:v>12.72</c:v>
                </c:pt>
                <c:pt idx="228">
                  <c:v>12.85</c:v>
                </c:pt>
                <c:pt idx="229">
                  <c:v>13.04</c:v>
                </c:pt>
                <c:pt idx="230">
                  <c:v>13.48</c:v>
                </c:pt>
                <c:pt idx="231">
                  <c:v>13.82</c:v>
                </c:pt>
                <c:pt idx="232">
                  <c:v>14</c:v>
                </c:pt>
                <c:pt idx="233">
                  <c:v>14.07</c:v>
                </c:pt>
                <c:pt idx="234">
                  <c:v>14.32</c:v>
                </c:pt>
                <c:pt idx="235">
                  <c:v>15.6</c:v>
                </c:pt>
                <c:pt idx="236">
                  <c:v>15.64</c:v>
                </c:pt>
                <c:pt idx="237">
                  <c:v>16.3</c:v>
                </c:pt>
                <c:pt idx="238">
                  <c:v>16.98</c:v>
                </c:pt>
                <c:pt idx="239">
                  <c:v>17.100000000000001</c:v>
                </c:pt>
                <c:pt idx="240">
                  <c:v>17.13</c:v>
                </c:pt>
                <c:pt idx="241">
                  <c:v>17.78</c:v>
                </c:pt>
                <c:pt idx="242">
                  <c:v>18.46</c:v>
                </c:pt>
                <c:pt idx="243">
                  <c:v>18.739999999999998</c:v>
                </c:pt>
                <c:pt idx="244">
                  <c:v>19.87</c:v>
                </c:pt>
                <c:pt idx="245">
                  <c:v>19.940000000000001</c:v>
                </c:pt>
              </c:numCache>
            </c:numRef>
          </c:xVal>
          <c:yVal>
            <c:numRef>
              <c:f>'PC13'!$D$7:$D$252</c:f>
              <c:numCache>
                <c:formatCode>General</c:formatCode>
                <c:ptCount val="246"/>
                <c:pt idx="0">
                  <c:v>4.1900000000000004</c:v>
                </c:pt>
                <c:pt idx="1">
                  <c:v>18.86</c:v>
                </c:pt>
                <c:pt idx="2">
                  <c:v>31.43</c:v>
                </c:pt>
                <c:pt idx="3">
                  <c:v>100.58</c:v>
                </c:pt>
                <c:pt idx="4">
                  <c:v>113.16</c:v>
                </c:pt>
                <c:pt idx="5">
                  <c:v>140.4</c:v>
                </c:pt>
                <c:pt idx="6">
                  <c:v>144.59</c:v>
                </c:pt>
                <c:pt idx="7">
                  <c:v>140.4</c:v>
                </c:pt>
                <c:pt idx="8">
                  <c:v>138.30000000000001</c:v>
                </c:pt>
                <c:pt idx="9">
                  <c:v>136.21</c:v>
                </c:pt>
                <c:pt idx="10">
                  <c:v>155.07</c:v>
                </c:pt>
                <c:pt idx="11">
                  <c:v>155.07</c:v>
                </c:pt>
                <c:pt idx="12">
                  <c:v>157.16</c:v>
                </c:pt>
                <c:pt idx="13">
                  <c:v>157.16</c:v>
                </c:pt>
                <c:pt idx="14">
                  <c:v>159.26</c:v>
                </c:pt>
                <c:pt idx="15">
                  <c:v>159.26</c:v>
                </c:pt>
                <c:pt idx="16">
                  <c:v>161.35</c:v>
                </c:pt>
                <c:pt idx="17">
                  <c:v>163.44999999999999</c:v>
                </c:pt>
                <c:pt idx="18">
                  <c:v>167.64</c:v>
                </c:pt>
                <c:pt idx="19">
                  <c:v>173.93</c:v>
                </c:pt>
                <c:pt idx="20">
                  <c:v>182.31</c:v>
                </c:pt>
                <c:pt idx="21">
                  <c:v>186.5</c:v>
                </c:pt>
                <c:pt idx="22">
                  <c:v>192.79</c:v>
                </c:pt>
                <c:pt idx="23">
                  <c:v>196.98</c:v>
                </c:pt>
                <c:pt idx="24">
                  <c:v>201.17</c:v>
                </c:pt>
                <c:pt idx="25">
                  <c:v>205.36</c:v>
                </c:pt>
                <c:pt idx="26">
                  <c:v>207.45</c:v>
                </c:pt>
                <c:pt idx="27">
                  <c:v>209.55</c:v>
                </c:pt>
                <c:pt idx="28">
                  <c:v>213.74</c:v>
                </c:pt>
                <c:pt idx="29">
                  <c:v>215.84</c:v>
                </c:pt>
                <c:pt idx="30">
                  <c:v>220.03</c:v>
                </c:pt>
                <c:pt idx="31">
                  <c:v>226.31</c:v>
                </c:pt>
                <c:pt idx="32">
                  <c:v>230.5</c:v>
                </c:pt>
                <c:pt idx="33">
                  <c:v>232.6</c:v>
                </c:pt>
                <c:pt idx="34">
                  <c:v>234.7</c:v>
                </c:pt>
                <c:pt idx="35">
                  <c:v>236.79</c:v>
                </c:pt>
                <c:pt idx="36">
                  <c:v>243.08</c:v>
                </c:pt>
                <c:pt idx="37">
                  <c:v>249.36</c:v>
                </c:pt>
                <c:pt idx="38">
                  <c:v>253.56</c:v>
                </c:pt>
                <c:pt idx="39">
                  <c:v>255.65</c:v>
                </c:pt>
                <c:pt idx="40">
                  <c:v>259.83999999999997</c:v>
                </c:pt>
                <c:pt idx="41">
                  <c:v>266.13</c:v>
                </c:pt>
                <c:pt idx="42">
                  <c:v>272.42</c:v>
                </c:pt>
                <c:pt idx="43">
                  <c:v>270.32</c:v>
                </c:pt>
                <c:pt idx="44">
                  <c:v>266.13</c:v>
                </c:pt>
                <c:pt idx="45">
                  <c:v>261.94</c:v>
                </c:pt>
                <c:pt idx="46">
                  <c:v>266.13</c:v>
                </c:pt>
                <c:pt idx="47">
                  <c:v>276.61</c:v>
                </c:pt>
                <c:pt idx="48">
                  <c:v>282.89</c:v>
                </c:pt>
                <c:pt idx="49">
                  <c:v>287.08</c:v>
                </c:pt>
                <c:pt idx="50">
                  <c:v>289.18</c:v>
                </c:pt>
                <c:pt idx="51">
                  <c:v>293.37</c:v>
                </c:pt>
                <c:pt idx="52">
                  <c:v>295.47000000000003</c:v>
                </c:pt>
                <c:pt idx="53">
                  <c:v>297.56</c:v>
                </c:pt>
                <c:pt idx="54">
                  <c:v>305.94</c:v>
                </c:pt>
                <c:pt idx="55">
                  <c:v>312.23</c:v>
                </c:pt>
                <c:pt idx="56">
                  <c:v>318.52</c:v>
                </c:pt>
                <c:pt idx="57">
                  <c:v>322.70999999999998</c:v>
                </c:pt>
                <c:pt idx="58">
                  <c:v>326.89999999999998</c:v>
                </c:pt>
                <c:pt idx="59">
                  <c:v>328.99</c:v>
                </c:pt>
                <c:pt idx="60">
                  <c:v>345.76</c:v>
                </c:pt>
                <c:pt idx="61">
                  <c:v>347.85</c:v>
                </c:pt>
                <c:pt idx="62">
                  <c:v>347.85</c:v>
                </c:pt>
                <c:pt idx="63">
                  <c:v>352.04</c:v>
                </c:pt>
                <c:pt idx="64">
                  <c:v>354.14</c:v>
                </c:pt>
                <c:pt idx="65">
                  <c:v>356.24</c:v>
                </c:pt>
                <c:pt idx="66">
                  <c:v>354.14</c:v>
                </c:pt>
                <c:pt idx="67">
                  <c:v>356.24</c:v>
                </c:pt>
                <c:pt idx="68">
                  <c:v>373</c:v>
                </c:pt>
                <c:pt idx="69">
                  <c:v>379.29</c:v>
                </c:pt>
                <c:pt idx="70">
                  <c:v>383.48</c:v>
                </c:pt>
                <c:pt idx="71">
                  <c:v>391.86</c:v>
                </c:pt>
                <c:pt idx="72">
                  <c:v>396.05</c:v>
                </c:pt>
                <c:pt idx="73">
                  <c:v>404.43</c:v>
                </c:pt>
                <c:pt idx="74">
                  <c:v>412.81</c:v>
                </c:pt>
                <c:pt idx="75">
                  <c:v>417</c:v>
                </c:pt>
                <c:pt idx="76">
                  <c:v>437.96</c:v>
                </c:pt>
                <c:pt idx="77">
                  <c:v>433.77</c:v>
                </c:pt>
                <c:pt idx="78">
                  <c:v>421.2</c:v>
                </c:pt>
                <c:pt idx="79">
                  <c:v>433.77</c:v>
                </c:pt>
                <c:pt idx="80">
                  <c:v>435.86</c:v>
                </c:pt>
                <c:pt idx="81">
                  <c:v>437.96</c:v>
                </c:pt>
                <c:pt idx="82">
                  <c:v>442.15</c:v>
                </c:pt>
                <c:pt idx="83">
                  <c:v>440.06</c:v>
                </c:pt>
                <c:pt idx="84">
                  <c:v>442.15</c:v>
                </c:pt>
                <c:pt idx="85">
                  <c:v>442.15</c:v>
                </c:pt>
                <c:pt idx="86">
                  <c:v>442.15</c:v>
                </c:pt>
                <c:pt idx="87">
                  <c:v>448.44</c:v>
                </c:pt>
                <c:pt idx="88">
                  <c:v>450.53</c:v>
                </c:pt>
                <c:pt idx="89">
                  <c:v>452.63</c:v>
                </c:pt>
                <c:pt idx="90">
                  <c:v>452.63</c:v>
                </c:pt>
                <c:pt idx="91">
                  <c:v>452.63</c:v>
                </c:pt>
                <c:pt idx="92">
                  <c:v>450.53</c:v>
                </c:pt>
                <c:pt idx="93">
                  <c:v>450.53</c:v>
                </c:pt>
                <c:pt idx="94">
                  <c:v>458.91</c:v>
                </c:pt>
                <c:pt idx="95">
                  <c:v>458.91</c:v>
                </c:pt>
                <c:pt idx="96">
                  <c:v>458.91</c:v>
                </c:pt>
                <c:pt idx="97">
                  <c:v>458.91</c:v>
                </c:pt>
                <c:pt idx="98">
                  <c:v>463.11</c:v>
                </c:pt>
                <c:pt idx="99">
                  <c:v>465.2</c:v>
                </c:pt>
                <c:pt idx="100">
                  <c:v>465.2</c:v>
                </c:pt>
                <c:pt idx="101">
                  <c:v>465.2</c:v>
                </c:pt>
                <c:pt idx="102">
                  <c:v>465.2</c:v>
                </c:pt>
                <c:pt idx="103">
                  <c:v>465.2</c:v>
                </c:pt>
                <c:pt idx="104">
                  <c:v>473.58</c:v>
                </c:pt>
                <c:pt idx="105">
                  <c:v>473.58</c:v>
                </c:pt>
                <c:pt idx="106">
                  <c:v>473.58</c:v>
                </c:pt>
                <c:pt idx="107">
                  <c:v>473.58</c:v>
                </c:pt>
                <c:pt idx="108">
                  <c:v>473.58</c:v>
                </c:pt>
                <c:pt idx="109">
                  <c:v>473.58</c:v>
                </c:pt>
                <c:pt idx="110">
                  <c:v>481.97</c:v>
                </c:pt>
                <c:pt idx="111">
                  <c:v>486.16</c:v>
                </c:pt>
                <c:pt idx="112">
                  <c:v>486.16</c:v>
                </c:pt>
                <c:pt idx="113">
                  <c:v>486.16</c:v>
                </c:pt>
                <c:pt idx="114">
                  <c:v>486.16</c:v>
                </c:pt>
                <c:pt idx="115">
                  <c:v>488.25</c:v>
                </c:pt>
                <c:pt idx="116">
                  <c:v>490.35</c:v>
                </c:pt>
                <c:pt idx="117">
                  <c:v>498.73</c:v>
                </c:pt>
                <c:pt idx="118">
                  <c:v>502.92</c:v>
                </c:pt>
                <c:pt idx="119">
                  <c:v>507.11</c:v>
                </c:pt>
                <c:pt idx="120">
                  <c:v>515.49</c:v>
                </c:pt>
                <c:pt idx="121">
                  <c:v>505.02</c:v>
                </c:pt>
                <c:pt idx="122">
                  <c:v>498.73</c:v>
                </c:pt>
                <c:pt idx="123">
                  <c:v>511.3</c:v>
                </c:pt>
                <c:pt idx="124">
                  <c:v>513.4</c:v>
                </c:pt>
                <c:pt idx="125">
                  <c:v>517.59</c:v>
                </c:pt>
                <c:pt idx="126">
                  <c:v>517.59</c:v>
                </c:pt>
                <c:pt idx="127">
                  <c:v>517.59</c:v>
                </c:pt>
                <c:pt idx="128">
                  <c:v>517.59</c:v>
                </c:pt>
                <c:pt idx="129">
                  <c:v>517.59</c:v>
                </c:pt>
                <c:pt idx="130">
                  <c:v>521.78</c:v>
                </c:pt>
                <c:pt idx="131">
                  <c:v>528.07000000000005</c:v>
                </c:pt>
                <c:pt idx="132">
                  <c:v>530.16</c:v>
                </c:pt>
                <c:pt idx="133">
                  <c:v>534.35</c:v>
                </c:pt>
                <c:pt idx="134">
                  <c:v>536.45000000000005</c:v>
                </c:pt>
                <c:pt idx="135">
                  <c:v>538.54</c:v>
                </c:pt>
                <c:pt idx="136">
                  <c:v>540.64</c:v>
                </c:pt>
                <c:pt idx="137">
                  <c:v>551.12</c:v>
                </c:pt>
                <c:pt idx="138">
                  <c:v>555.30999999999995</c:v>
                </c:pt>
                <c:pt idx="139">
                  <c:v>561.59</c:v>
                </c:pt>
                <c:pt idx="140">
                  <c:v>563.69000000000005</c:v>
                </c:pt>
                <c:pt idx="141">
                  <c:v>565.79</c:v>
                </c:pt>
                <c:pt idx="142">
                  <c:v>572.07000000000005</c:v>
                </c:pt>
                <c:pt idx="143">
                  <c:v>582.54999999999995</c:v>
                </c:pt>
                <c:pt idx="144">
                  <c:v>555.30999999999995</c:v>
                </c:pt>
                <c:pt idx="145">
                  <c:v>576.26</c:v>
                </c:pt>
                <c:pt idx="146">
                  <c:v>588.84</c:v>
                </c:pt>
                <c:pt idx="147">
                  <c:v>593.03</c:v>
                </c:pt>
                <c:pt idx="148">
                  <c:v>597.22</c:v>
                </c:pt>
                <c:pt idx="149">
                  <c:v>597.22</c:v>
                </c:pt>
                <c:pt idx="150">
                  <c:v>599.30999999999995</c:v>
                </c:pt>
                <c:pt idx="151">
                  <c:v>603.5</c:v>
                </c:pt>
                <c:pt idx="152">
                  <c:v>609.79</c:v>
                </c:pt>
                <c:pt idx="153">
                  <c:v>620.27</c:v>
                </c:pt>
                <c:pt idx="154">
                  <c:v>630.75</c:v>
                </c:pt>
                <c:pt idx="155">
                  <c:v>637.03</c:v>
                </c:pt>
                <c:pt idx="156">
                  <c:v>641.22</c:v>
                </c:pt>
                <c:pt idx="157">
                  <c:v>643.32000000000005</c:v>
                </c:pt>
                <c:pt idx="158">
                  <c:v>647.51</c:v>
                </c:pt>
                <c:pt idx="159">
                  <c:v>626.54999999999995</c:v>
                </c:pt>
                <c:pt idx="160">
                  <c:v>639.13</c:v>
                </c:pt>
                <c:pt idx="161">
                  <c:v>649.61</c:v>
                </c:pt>
                <c:pt idx="162">
                  <c:v>660.08</c:v>
                </c:pt>
                <c:pt idx="163">
                  <c:v>657.99</c:v>
                </c:pt>
                <c:pt idx="164">
                  <c:v>660.08</c:v>
                </c:pt>
                <c:pt idx="165">
                  <c:v>660.08</c:v>
                </c:pt>
                <c:pt idx="166">
                  <c:v>664.27</c:v>
                </c:pt>
                <c:pt idx="167">
                  <c:v>668.46</c:v>
                </c:pt>
                <c:pt idx="168">
                  <c:v>670.56</c:v>
                </c:pt>
                <c:pt idx="169">
                  <c:v>674.75</c:v>
                </c:pt>
                <c:pt idx="170">
                  <c:v>678.94</c:v>
                </c:pt>
                <c:pt idx="171">
                  <c:v>722.95</c:v>
                </c:pt>
                <c:pt idx="172">
                  <c:v>727.14</c:v>
                </c:pt>
                <c:pt idx="173">
                  <c:v>714.57</c:v>
                </c:pt>
                <c:pt idx="174">
                  <c:v>712.47</c:v>
                </c:pt>
                <c:pt idx="175">
                  <c:v>725.04</c:v>
                </c:pt>
                <c:pt idx="176">
                  <c:v>733.42</c:v>
                </c:pt>
                <c:pt idx="177">
                  <c:v>731.33</c:v>
                </c:pt>
                <c:pt idx="178">
                  <c:v>735.52</c:v>
                </c:pt>
                <c:pt idx="179">
                  <c:v>737.62</c:v>
                </c:pt>
                <c:pt idx="180">
                  <c:v>748.09</c:v>
                </c:pt>
                <c:pt idx="181">
                  <c:v>754.38</c:v>
                </c:pt>
                <c:pt idx="182">
                  <c:v>781.62</c:v>
                </c:pt>
                <c:pt idx="183">
                  <c:v>781.62</c:v>
                </c:pt>
                <c:pt idx="184">
                  <c:v>752.28</c:v>
                </c:pt>
                <c:pt idx="185">
                  <c:v>777.43</c:v>
                </c:pt>
                <c:pt idx="186">
                  <c:v>758.57</c:v>
                </c:pt>
                <c:pt idx="187">
                  <c:v>769.05</c:v>
                </c:pt>
                <c:pt idx="188">
                  <c:v>769.05</c:v>
                </c:pt>
                <c:pt idx="189">
                  <c:v>766.95</c:v>
                </c:pt>
                <c:pt idx="190">
                  <c:v>769.05</c:v>
                </c:pt>
                <c:pt idx="191">
                  <c:v>769.05</c:v>
                </c:pt>
                <c:pt idx="192">
                  <c:v>773.24</c:v>
                </c:pt>
                <c:pt idx="193">
                  <c:v>815.15</c:v>
                </c:pt>
                <c:pt idx="194">
                  <c:v>829.82</c:v>
                </c:pt>
                <c:pt idx="195">
                  <c:v>798.39</c:v>
                </c:pt>
                <c:pt idx="196">
                  <c:v>823.53</c:v>
                </c:pt>
                <c:pt idx="197">
                  <c:v>817.25</c:v>
                </c:pt>
                <c:pt idx="198">
                  <c:v>815.15</c:v>
                </c:pt>
                <c:pt idx="199">
                  <c:v>819.34</c:v>
                </c:pt>
                <c:pt idx="200">
                  <c:v>823.53</c:v>
                </c:pt>
                <c:pt idx="201">
                  <c:v>834.01</c:v>
                </c:pt>
                <c:pt idx="202">
                  <c:v>844.49</c:v>
                </c:pt>
                <c:pt idx="203">
                  <c:v>865.44</c:v>
                </c:pt>
                <c:pt idx="204">
                  <c:v>867.54</c:v>
                </c:pt>
                <c:pt idx="205">
                  <c:v>852.87</c:v>
                </c:pt>
                <c:pt idx="206">
                  <c:v>804.67</c:v>
                </c:pt>
                <c:pt idx="207">
                  <c:v>842.39</c:v>
                </c:pt>
                <c:pt idx="208">
                  <c:v>840.3</c:v>
                </c:pt>
                <c:pt idx="209">
                  <c:v>844.49</c:v>
                </c:pt>
                <c:pt idx="210">
                  <c:v>850.77</c:v>
                </c:pt>
                <c:pt idx="211">
                  <c:v>859.16</c:v>
                </c:pt>
                <c:pt idx="212">
                  <c:v>873.82</c:v>
                </c:pt>
                <c:pt idx="213">
                  <c:v>871.73</c:v>
                </c:pt>
                <c:pt idx="214">
                  <c:v>854.96</c:v>
                </c:pt>
                <c:pt idx="215">
                  <c:v>834.01</c:v>
                </c:pt>
                <c:pt idx="216">
                  <c:v>781.62</c:v>
                </c:pt>
                <c:pt idx="217">
                  <c:v>817.25</c:v>
                </c:pt>
                <c:pt idx="218">
                  <c:v>810.96</c:v>
                </c:pt>
                <c:pt idx="219">
                  <c:v>806.77</c:v>
                </c:pt>
                <c:pt idx="220">
                  <c:v>808.86</c:v>
                </c:pt>
                <c:pt idx="221">
                  <c:v>813.05</c:v>
                </c:pt>
                <c:pt idx="222">
                  <c:v>844.49</c:v>
                </c:pt>
                <c:pt idx="223">
                  <c:v>846.58</c:v>
                </c:pt>
                <c:pt idx="224">
                  <c:v>819.34</c:v>
                </c:pt>
                <c:pt idx="225">
                  <c:v>750.19</c:v>
                </c:pt>
                <c:pt idx="226">
                  <c:v>754.38</c:v>
                </c:pt>
                <c:pt idx="227">
                  <c:v>783.72</c:v>
                </c:pt>
                <c:pt idx="228">
                  <c:v>785.81</c:v>
                </c:pt>
                <c:pt idx="229">
                  <c:v>821.44</c:v>
                </c:pt>
                <c:pt idx="230">
                  <c:v>831.91</c:v>
                </c:pt>
                <c:pt idx="231">
                  <c:v>792.1</c:v>
                </c:pt>
                <c:pt idx="232">
                  <c:v>741.81</c:v>
                </c:pt>
                <c:pt idx="233">
                  <c:v>737.62</c:v>
                </c:pt>
                <c:pt idx="234">
                  <c:v>821.44</c:v>
                </c:pt>
                <c:pt idx="235">
                  <c:v>681.04</c:v>
                </c:pt>
                <c:pt idx="236">
                  <c:v>651.70000000000005</c:v>
                </c:pt>
                <c:pt idx="237">
                  <c:v>806.77</c:v>
                </c:pt>
                <c:pt idx="238">
                  <c:v>758.57</c:v>
                </c:pt>
                <c:pt idx="239">
                  <c:v>678.94</c:v>
                </c:pt>
                <c:pt idx="240">
                  <c:v>651.70000000000005</c:v>
                </c:pt>
                <c:pt idx="241">
                  <c:v>817.25</c:v>
                </c:pt>
                <c:pt idx="242">
                  <c:v>708.28</c:v>
                </c:pt>
                <c:pt idx="243">
                  <c:v>773.24</c:v>
                </c:pt>
                <c:pt idx="244">
                  <c:v>714.57</c:v>
                </c:pt>
                <c:pt idx="245">
                  <c:v>660.08</c:v>
                </c:pt>
              </c:numCache>
            </c:numRef>
          </c:yVal>
          <c:smooth val="1"/>
          <c:extLst>
            <c:ext xmlns:c16="http://schemas.microsoft.com/office/drawing/2014/chart" uri="{C3380CC4-5D6E-409C-BE32-E72D297353CC}">
              <c16:uniqueId val="{00000002-E582-5E4F-AADD-93668E436FA1}"/>
            </c:ext>
          </c:extLst>
        </c:ser>
        <c:ser>
          <c:idx val="3"/>
          <c:order val="3"/>
          <c:tx>
            <c:v>PC14</c:v>
          </c:tx>
          <c:spPr>
            <a:ln w="19050" cap="rnd">
              <a:solidFill>
                <a:schemeClr val="accent4"/>
              </a:solidFill>
              <a:round/>
            </a:ln>
            <a:effectLst/>
          </c:spPr>
          <c:marker>
            <c:symbol val="none"/>
          </c:marker>
          <c:xVal>
            <c:numRef>
              <c:f>'PC14'!$E$6:$E$310</c:f>
              <c:numCache>
                <c:formatCode>General</c:formatCode>
                <c:ptCount val="305"/>
                <c:pt idx="0">
                  <c:v>0</c:v>
                </c:pt>
                <c:pt idx="1">
                  <c:v>0</c:v>
                </c:pt>
                <c:pt idx="2">
                  <c:v>0.06</c:v>
                </c:pt>
                <c:pt idx="3">
                  <c:v>0.15</c:v>
                </c:pt>
                <c:pt idx="4">
                  <c:v>0.18</c:v>
                </c:pt>
                <c:pt idx="5">
                  <c:v>0.23</c:v>
                </c:pt>
                <c:pt idx="6">
                  <c:v>0.24</c:v>
                </c:pt>
                <c:pt idx="7">
                  <c:v>0.3</c:v>
                </c:pt>
                <c:pt idx="8">
                  <c:v>0.34</c:v>
                </c:pt>
                <c:pt idx="9">
                  <c:v>0.37</c:v>
                </c:pt>
                <c:pt idx="10">
                  <c:v>0.41</c:v>
                </c:pt>
                <c:pt idx="11">
                  <c:v>0.41</c:v>
                </c:pt>
                <c:pt idx="12">
                  <c:v>0.41</c:v>
                </c:pt>
                <c:pt idx="13">
                  <c:v>0.44</c:v>
                </c:pt>
                <c:pt idx="14">
                  <c:v>0.44</c:v>
                </c:pt>
                <c:pt idx="15">
                  <c:v>0.48</c:v>
                </c:pt>
                <c:pt idx="16">
                  <c:v>0.48</c:v>
                </c:pt>
                <c:pt idx="17">
                  <c:v>0.48</c:v>
                </c:pt>
                <c:pt idx="18">
                  <c:v>0.52</c:v>
                </c:pt>
                <c:pt idx="19">
                  <c:v>0.52</c:v>
                </c:pt>
                <c:pt idx="20">
                  <c:v>0.52</c:v>
                </c:pt>
                <c:pt idx="21">
                  <c:v>0.52</c:v>
                </c:pt>
                <c:pt idx="22">
                  <c:v>0.52</c:v>
                </c:pt>
                <c:pt idx="23">
                  <c:v>0.53</c:v>
                </c:pt>
                <c:pt idx="24">
                  <c:v>0.52</c:v>
                </c:pt>
                <c:pt idx="25">
                  <c:v>0.57999999999999996</c:v>
                </c:pt>
                <c:pt idx="26">
                  <c:v>0.57999999999999996</c:v>
                </c:pt>
                <c:pt idx="27">
                  <c:v>0.57999999999999996</c:v>
                </c:pt>
                <c:pt idx="28">
                  <c:v>0.57999999999999996</c:v>
                </c:pt>
                <c:pt idx="29">
                  <c:v>0.57999999999999996</c:v>
                </c:pt>
                <c:pt idx="30">
                  <c:v>0.57999999999999996</c:v>
                </c:pt>
                <c:pt idx="31">
                  <c:v>0.57999999999999996</c:v>
                </c:pt>
                <c:pt idx="32">
                  <c:v>0.57999999999999996</c:v>
                </c:pt>
                <c:pt idx="33">
                  <c:v>0.57999999999999996</c:v>
                </c:pt>
                <c:pt idx="34">
                  <c:v>0.57999999999999996</c:v>
                </c:pt>
                <c:pt idx="35">
                  <c:v>0.57999999999999996</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0.72</c:v>
                </c:pt>
                <c:pt idx="49">
                  <c:v>0.72</c:v>
                </c:pt>
                <c:pt idx="50">
                  <c:v>0.72</c:v>
                </c:pt>
                <c:pt idx="51">
                  <c:v>0.72</c:v>
                </c:pt>
                <c:pt idx="52">
                  <c:v>0.76</c:v>
                </c:pt>
                <c:pt idx="53">
                  <c:v>0.76</c:v>
                </c:pt>
                <c:pt idx="54">
                  <c:v>0.79</c:v>
                </c:pt>
                <c:pt idx="55">
                  <c:v>0.79</c:v>
                </c:pt>
                <c:pt idx="56">
                  <c:v>0.83</c:v>
                </c:pt>
                <c:pt idx="57">
                  <c:v>0.87</c:v>
                </c:pt>
                <c:pt idx="58">
                  <c:v>0.87</c:v>
                </c:pt>
                <c:pt idx="59">
                  <c:v>0.87</c:v>
                </c:pt>
                <c:pt idx="60">
                  <c:v>0.95</c:v>
                </c:pt>
                <c:pt idx="61">
                  <c:v>0.95</c:v>
                </c:pt>
                <c:pt idx="62">
                  <c:v>0.95</c:v>
                </c:pt>
                <c:pt idx="63">
                  <c:v>0.95</c:v>
                </c:pt>
                <c:pt idx="64">
                  <c:v>1</c:v>
                </c:pt>
                <c:pt idx="65">
                  <c:v>1</c:v>
                </c:pt>
                <c:pt idx="66">
                  <c:v>1.06</c:v>
                </c:pt>
                <c:pt idx="67">
                  <c:v>1.06</c:v>
                </c:pt>
                <c:pt idx="68">
                  <c:v>1.06</c:v>
                </c:pt>
                <c:pt idx="69">
                  <c:v>1.0900000000000001</c:v>
                </c:pt>
                <c:pt idx="70">
                  <c:v>1.0900000000000001</c:v>
                </c:pt>
                <c:pt idx="71">
                  <c:v>1.1100000000000001</c:v>
                </c:pt>
                <c:pt idx="72">
                  <c:v>1.1100000000000001</c:v>
                </c:pt>
                <c:pt idx="73">
                  <c:v>1.1200000000000001</c:v>
                </c:pt>
                <c:pt idx="74">
                  <c:v>1.1399999999999999</c:v>
                </c:pt>
                <c:pt idx="75">
                  <c:v>1.1599999999999999</c:v>
                </c:pt>
                <c:pt idx="76">
                  <c:v>1.19</c:v>
                </c:pt>
                <c:pt idx="77">
                  <c:v>1.19</c:v>
                </c:pt>
                <c:pt idx="78">
                  <c:v>1.22</c:v>
                </c:pt>
                <c:pt idx="79">
                  <c:v>1.23</c:v>
                </c:pt>
                <c:pt idx="80">
                  <c:v>1.23</c:v>
                </c:pt>
                <c:pt idx="81">
                  <c:v>1.25</c:v>
                </c:pt>
                <c:pt idx="82">
                  <c:v>1.28</c:v>
                </c:pt>
                <c:pt idx="83">
                  <c:v>1.31</c:v>
                </c:pt>
                <c:pt idx="84">
                  <c:v>1.33</c:v>
                </c:pt>
                <c:pt idx="85">
                  <c:v>1.36</c:v>
                </c:pt>
                <c:pt idx="86">
                  <c:v>1.39</c:v>
                </c:pt>
                <c:pt idx="87">
                  <c:v>1.42</c:v>
                </c:pt>
                <c:pt idx="88">
                  <c:v>1.44</c:v>
                </c:pt>
                <c:pt idx="89">
                  <c:v>1.49</c:v>
                </c:pt>
                <c:pt idx="90">
                  <c:v>1.53</c:v>
                </c:pt>
                <c:pt idx="91">
                  <c:v>1.56</c:v>
                </c:pt>
                <c:pt idx="92">
                  <c:v>1.64</c:v>
                </c:pt>
                <c:pt idx="93">
                  <c:v>1.68</c:v>
                </c:pt>
                <c:pt idx="94">
                  <c:v>1.71</c:v>
                </c:pt>
                <c:pt idx="95">
                  <c:v>1.75</c:v>
                </c:pt>
                <c:pt idx="96">
                  <c:v>1.75</c:v>
                </c:pt>
                <c:pt idx="97">
                  <c:v>1.75</c:v>
                </c:pt>
                <c:pt idx="98">
                  <c:v>1.8</c:v>
                </c:pt>
                <c:pt idx="99">
                  <c:v>1.84</c:v>
                </c:pt>
                <c:pt idx="100">
                  <c:v>1.88</c:v>
                </c:pt>
                <c:pt idx="101">
                  <c:v>1.93</c:v>
                </c:pt>
                <c:pt idx="102">
                  <c:v>1.93</c:v>
                </c:pt>
                <c:pt idx="103">
                  <c:v>1.98</c:v>
                </c:pt>
                <c:pt idx="104">
                  <c:v>2.0099999999999998</c:v>
                </c:pt>
                <c:pt idx="105">
                  <c:v>2.04</c:v>
                </c:pt>
                <c:pt idx="106">
                  <c:v>2.0699999999999998</c:v>
                </c:pt>
                <c:pt idx="107">
                  <c:v>2.17</c:v>
                </c:pt>
                <c:pt idx="108">
                  <c:v>2.2400000000000002</c:v>
                </c:pt>
                <c:pt idx="109">
                  <c:v>2.2999999999999998</c:v>
                </c:pt>
                <c:pt idx="110">
                  <c:v>2.34</c:v>
                </c:pt>
                <c:pt idx="111">
                  <c:v>2.39</c:v>
                </c:pt>
                <c:pt idx="112">
                  <c:v>2.42</c:v>
                </c:pt>
                <c:pt idx="113">
                  <c:v>2.4700000000000002</c:v>
                </c:pt>
                <c:pt idx="114">
                  <c:v>2.5</c:v>
                </c:pt>
                <c:pt idx="115">
                  <c:v>2.5499999999999998</c:v>
                </c:pt>
                <c:pt idx="116">
                  <c:v>2.63</c:v>
                </c:pt>
                <c:pt idx="117">
                  <c:v>2.72</c:v>
                </c:pt>
                <c:pt idx="118">
                  <c:v>2.78</c:v>
                </c:pt>
                <c:pt idx="119">
                  <c:v>2.89</c:v>
                </c:pt>
                <c:pt idx="120">
                  <c:v>2.96</c:v>
                </c:pt>
                <c:pt idx="121">
                  <c:v>3.04</c:v>
                </c:pt>
                <c:pt idx="122">
                  <c:v>3.18</c:v>
                </c:pt>
                <c:pt idx="123">
                  <c:v>3.26</c:v>
                </c:pt>
                <c:pt idx="124">
                  <c:v>3.35</c:v>
                </c:pt>
                <c:pt idx="125">
                  <c:v>3.38</c:v>
                </c:pt>
                <c:pt idx="126">
                  <c:v>3.44</c:v>
                </c:pt>
                <c:pt idx="127">
                  <c:v>3.5</c:v>
                </c:pt>
                <c:pt idx="128">
                  <c:v>3.53</c:v>
                </c:pt>
                <c:pt idx="129">
                  <c:v>3.58</c:v>
                </c:pt>
                <c:pt idx="130">
                  <c:v>3.58</c:v>
                </c:pt>
                <c:pt idx="131">
                  <c:v>3.58</c:v>
                </c:pt>
                <c:pt idx="132">
                  <c:v>3.64</c:v>
                </c:pt>
                <c:pt idx="133">
                  <c:v>3.71</c:v>
                </c:pt>
                <c:pt idx="134">
                  <c:v>3.77</c:v>
                </c:pt>
                <c:pt idx="135">
                  <c:v>3.84</c:v>
                </c:pt>
                <c:pt idx="136">
                  <c:v>3.88</c:v>
                </c:pt>
                <c:pt idx="137">
                  <c:v>4</c:v>
                </c:pt>
                <c:pt idx="138">
                  <c:v>4.03</c:v>
                </c:pt>
                <c:pt idx="139">
                  <c:v>4.09</c:v>
                </c:pt>
                <c:pt idx="140">
                  <c:v>4.16</c:v>
                </c:pt>
                <c:pt idx="141">
                  <c:v>4.2</c:v>
                </c:pt>
                <c:pt idx="142">
                  <c:v>4.2699999999999996</c:v>
                </c:pt>
                <c:pt idx="143">
                  <c:v>4.34</c:v>
                </c:pt>
                <c:pt idx="144">
                  <c:v>4.38</c:v>
                </c:pt>
                <c:pt idx="145">
                  <c:v>4.42</c:v>
                </c:pt>
                <c:pt idx="146">
                  <c:v>4.4800000000000004</c:v>
                </c:pt>
                <c:pt idx="147">
                  <c:v>4.55</c:v>
                </c:pt>
                <c:pt idx="148">
                  <c:v>4.62</c:v>
                </c:pt>
                <c:pt idx="149">
                  <c:v>4.6900000000000004</c:v>
                </c:pt>
                <c:pt idx="150">
                  <c:v>4.78</c:v>
                </c:pt>
                <c:pt idx="151">
                  <c:v>4.8499999999999996</c:v>
                </c:pt>
                <c:pt idx="152">
                  <c:v>4.95</c:v>
                </c:pt>
                <c:pt idx="153">
                  <c:v>5.08</c:v>
                </c:pt>
                <c:pt idx="154">
                  <c:v>5.14</c:v>
                </c:pt>
                <c:pt idx="155">
                  <c:v>5.21</c:v>
                </c:pt>
                <c:pt idx="156">
                  <c:v>5.24</c:v>
                </c:pt>
                <c:pt idx="157">
                  <c:v>5.28</c:v>
                </c:pt>
                <c:pt idx="158">
                  <c:v>5.3</c:v>
                </c:pt>
                <c:pt idx="159">
                  <c:v>5.3</c:v>
                </c:pt>
                <c:pt idx="160">
                  <c:v>5.32</c:v>
                </c:pt>
                <c:pt idx="161">
                  <c:v>5.35</c:v>
                </c:pt>
                <c:pt idx="162">
                  <c:v>5.39</c:v>
                </c:pt>
                <c:pt idx="163">
                  <c:v>5.4</c:v>
                </c:pt>
                <c:pt idx="164">
                  <c:v>5.42</c:v>
                </c:pt>
                <c:pt idx="165">
                  <c:v>5.44</c:v>
                </c:pt>
                <c:pt idx="166">
                  <c:v>5.47</c:v>
                </c:pt>
                <c:pt idx="167">
                  <c:v>5.5</c:v>
                </c:pt>
                <c:pt idx="168">
                  <c:v>5.54</c:v>
                </c:pt>
                <c:pt idx="169">
                  <c:v>5.6</c:v>
                </c:pt>
                <c:pt idx="170">
                  <c:v>5.65</c:v>
                </c:pt>
                <c:pt idx="171">
                  <c:v>5.71</c:v>
                </c:pt>
                <c:pt idx="172">
                  <c:v>5.76</c:v>
                </c:pt>
                <c:pt idx="173">
                  <c:v>5.8</c:v>
                </c:pt>
                <c:pt idx="174">
                  <c:v>5.85</c:v>
                </c:pt>
                <c:pt idx="175">
                  <c:v>5.88</c:v>
                </c:pt>
                <c:pt idx="176">
                  <c:v>5.92</c:v>
                </c:pt>
                <c:pt idx="177">
                  <c:v>5.96</c:v>
                </c:pt>
                <c:pt idx="178">
                  <c:v>5.99</c:v>
                </c:pt>
                <c:pt idx="179">
                  <c:v>6.02</c:v>
                </c:pt>
                <c:pt idx="180">
                  <c:v>6.06</c:v>
                </c:pt>
                <c:pt idx="181">
                  <c:v>6.09</c:v>
                </c:pt>
                <c:pt idx="182">
                  <c:v>6.12</c:v>
                </c:pt>
                <c:pt idx="183">
                  <c:v>6.17</c:v>
                </c:pt>
                <c:pt idx="184">
                  <c:v>6.22</c:v>
                </c:pt>
                <c:pt idx="185">
                  <c:v>6.25</c:v>
                </c:pt>
                <c:pt idx="186">
                  <c:v>6.29</c:v>
                </c:pt>
                <c:pt idx="187">
                  <c:v>6.32</c:v>
                </c:pt>
                <c:pt idx="188">
                  <c:v>6.38</c:v>
                </c:pt>
                <c:pt idx="189">
                  <c:v>6.43</c:v>
                </c:pt>
                <c:pt idx="190">
                  <c:v>6.48</c:v>
                </c:pt>
                <c:pt idx="191">
                  <c:v>6.52</c:v>
                </c:pt>
                <c:pt idx="192">
                  <c:v>6.58</c:v>
                </c:pt>
                <c:pt idx="193">
                  <c:v>6.62</c:v>
                </c:pt>
                <c:pt idx="194">
                  <c:v>6.68</c:v>
                </c:pt>
                <c:pt idx="195">
                  <c:v>6.72</c:v>
                </c:pt>
                <c:pt idx="196">
                  <c:v>6.85</c:v>
                </c:pt>
                <c:pt idx="197">
                  <c:v>6.92</c:v>
                </c:pt>
                <c:pt idx="198">
                  <c:v>7</c:v>
                </c:pt>
                <c:pt idx="199">
                  <c:v>7.15</c:v>
                </c:pt>
                <c:pt idx="200">
                  <c:v>7.24</c:v>
                </c:pt>
                <c:pt idx="201">
                  <c:v>7.33</c:v>
                </c:pt>
                <c:pt idx="202">
                  <c:v>7.44</c:v>
                </c:pt>
                <c:pt idx="203">
                  <c:v>7.53</c:v>
                </c:pt>
                <c:pt idx="204">
                  <c:v>7.6</c:v>
                </c:pt>
                <c:pt idx="205">
                  <c:v>7.68</c:v>
                </c:pt>
                <c:pt idx="206">
                  <c:v>7.74</c:v>
                </c:pt>
                <c:pt idx="207">
                  <c:v>7.82</c:v>
                </c:pt>
                <c:pt idx="208">
                  <c:v>7.91</c:v>
                </c:pt>
                <c:pt idx="209">
                  <c:v>7.98</c:v>
                </c:pt>
                <c:pt idx="210">
                  <c:v>8.02</c:v>
                </c:pt>
                <c:pt idx="211">
                  <c:v>8.18</c:v>
                </c:pt>
                <c:pt idx="212">
                  <c:v>8.3800000000000008</c:v>
                </c:pt>
                <c:pt idx="213">
                  <c:v>8.44</c:v>
                </c:pt>
                <c:pt idx="214">
                  <c:v>8.56</c:v>
                </c:pt>
                <c:pt idx="215">
                  <c:v>8.67</c:v>
                </c:pt>
                <c:pt idx="216">
                  <c:v>8.7799999999999994</c:v>
                </c:pt>
                <c:pt idx="217">
                  <c:v>8.94</c:v>
                </c:pt>
                <c:pt idx="218">
                  <c:v>9.02</c:v>
                </c:pt>
                <c:pt idx="219">
                  <c:v>9.17</c:v>
                </c:pt>
                <c:pt idx="220">
                  <c:v>9.2899999999999991</c:v>
                </c:pt>
                <c:pt idx="221">
                  <c:v>9.33</c:v>
                </c:pt>
                <c:pt idx="222">
                  <c:v>9.3699999999999992</c:v>
                </c:pt>
                <c:pt idx="223">
                  <c:v>9.39</c:v>
                </c:pt>
                <c:pt idx="224">
                  <c:v>9.4499999999999993</c:v>
                </c:pt>
                <c:pt idx="225">
                  <c:v>9.49</c:v>
                </c:pt>
                <c:pt idx="226">
                  <c:v>9.5500000000000007</c:v>
                </c:pt>
                <c:pt idx="227">
                  <c:v>9.61</c:v>
                </c:pt>
                <c:pt idx="228">
                  <c:v>9.76</c:v>
                </c:pt>
                <c:pt idx="229">
                  <c:v>9.83</c:v>
                </c:pt>
                <c:pt idx="230">
                  <c:v>9.94</c:v>
                </c:pt>
                <c:pt idx="231">
                  <c:v>10</c:v>
                </c:pt>
                <c:pt idx="232">
                  <c:v>10.1</c:v>
                </c:pt>
                <c:pt idx="233">
                  <c:v>10.18</c:v>
                </c:pt>
                <c:pt idx="234">
                  <c:v>10.3</c:v>
                </c:pt>
                <c:pt idx="235">
                  <c:v>10.41</c:v>
                </c:pt>
                <c:pt idx="236">
                  <c:v>10.56</c:v>
                </c:pt>
                <c:pt idx="237">
                  <c:v>10.58</c:v>
                </c:pt>
                <c:pt idx="238">
                  <c:v>10.65</c:v>
                </c:pt>
                <c:pt idx="239">
                  <c:v>10.7</c:v>
                </c:pt>
                <c:pt idx="240">
                  <c:v>10.78</c:v>
                </c:pt>
                <c:pt idx="241">
                  <c:v>10.97</c:v>
                </c:pt>
                <c:pt idx="242">
                  <c:v>11.11</c:v>
                </c:pt>
                <c:pt idx="243">
                  <c:v>11.2</c:v>
                </c:pt>
                <c:pt idx="244">
                  <c:v>11.31</c:v>
                </c:pt>
                <c:pt idx="245">
                  <c:v>11.44</c:v>
                </c:pt>
                <c:pt idx="246">
                  <c:v>11.53</c:v>
                </c:pt>
                <c:pt idx="247">
                  <c:v>11.62</c:v>
                </c:pt>
                <c:pt idx="248">
                  <c:v>11.71</c:v>
                </c:pt>
                <c:pt idx="249">
                  <c:v>11.84</c:v>
                </c:pt>
                <c:pt idx="250">
                  <c:v>11.89</c:v>
                </c:pt>
                <c:pt idx="251">
                  <c:v>11.93</c:v>
                </c:pt>
                <c:pt idx="252">
                  <c:v>12.06</c:v>
                </c:pt>
                <c:pt idx="253">
                  <c:v>12.18</c:v>
                </c:pt>
                <c:pt idx="254">
                  <c:v>12.27</c:v>
                </c:pt>
                <c:pt idx="255">
                  <c:v>12.46</c:v>
                </c:pt>
                <c:pt idx="256">
                  <c:v>12.55</c:v>
                </c:pt>
                <c:pt idx="257">
                  <c:v>12.65</c:v>
                </c:pt>
                <c:pt idx="258">
                  <c:v>12.74</c:v>
                </c:pt>
                <c:pt idx="259">
                  <c:v>12.86</c:v>
                </c:pt>
                <c:pt idx="260">
                  <c:v>12.99</c:v>
                </c:pt>
                <c:pt idx="261">
                  <c:v>13.11</c:v>
                </c:pt>
                <c:pt idx="262">
                  <c:v>13.23</c:v>
                </c:pt>
                <c:pt idx="263">
                  <c:v>13.24</c:v>
                </c:pt>
                <c:pt idx="264">
                  <c:v>13.27</c:v>
                </c:pt>
                <c:pt idx="265">
                  <c:v>13.37</c:v>
                </c:pt>
                <c:pt idx="266">
                  <c:v>13.45</c:v>
                </c:pt>
                <c:pt idx="267">
                  <c:v>13.53</c:v>
                </c:pt>
                <c:pt idx="268">
                  <c:v>13.58</c:v>
                </c:pt>
                <c:pt idx="269">
                  <c:v>13.75</c:v>
                </c:pt>
                <c:pt idx="270">
                  <c:v>13.88</c:v>
                </c:pt>
                <c:pt idx="271">
                  <c:v>13.97</c:v>
                </c:pt>
                <c:pt idx="272">
                  <c:v>14.09</c:v>
                </c:pt>
                <c:pt idx="273">
                  <c:v>14.27</c:v>
                </c:pt>
                <c:pt idx="274">
                  <c:v>14.45</c:v>
                </c:pt>
                <c:pt idx="275">
                  <c:v>14.61</c:v>
                </c:pt>
                <c:pt idx="276">
                  <c:v>14.68</c:v>
                </c:pt>
                <c:pt idx="277">
                  <c:v>14.8</c:v>
                </c:pt>
                <c:pt idx="278">
                  <c:v>14.91</c:v>
                </c:pt>
                <c:pt idx="279">
                  <c:v>15.02</c:v>
                </c:pt>
                <c:pt idx="280">
                  <c:v>15.15</c:v>
                </c:pt>
                <c:pt idx="281">
                  <c:v>15.38</c:v>
                </c:pt>
                <c:pt idx="282">
                  <c:v>15.91</c:v>
                </c:pt>
                <c:pt idx="283">
                  <c:v>16.149999999999999</c:v>
                </c:pt>
                <c:pt idx="284">
                  <c:v>16.41</c:v>
                </c:pt>
                <c:pt idx="285">
                  <c:v>16.61</c:v>
                </c:pt>
                <c:pt idx="286">
                  <c:v>16.8</c:v>
                </c:pt>
                <c:pt idx="287">
                  <c:v>17.03</c:v>
                </c:pt>
                <c:pt idx="288">
                  <c:v>17.329999999999998</c:v>
                </c:pt>
                <c:pt idx="289">
                  <c:v>17.559999999999999</c:v>
                </c:pt>
                <c:pt idx="290">
                  <c:v>17.739999999999998</c:v>
                </c:pt>
                <c:pt idx="291">
                  <c:v>17.82</c:v>
                </c:pt>
                <c:pt idx="292">
                  <c:v>17.95</c:v>
                </c:pt>
                <c:pt idx="293">
                  <c:v>18.100000000000001</c:v>
                </c:pt>
                <c:pt idx="294">
                  <c:v>18.22</c:v>
                </c:pt>
                <c:pt idx="295">
                  <c:v>18.36</c:v>
                </c:pt>
                <c:pt idx="296">
                  <c:v>18.53</c:v>
                </c:pt>
                <c:pt idx="297">
                  <c:v>18.75</c:v>
                </c:pt>
                <c:pt idx="298">
                  <c:v>19.32</c:v>
                </c:pt>
                <c:pt idx="299">
                  <c:v>19.36</c:v>
                </c:pt>
                <c:pt idx="300">
                  <c:v>19.54</c:v>
                </c:pt>
                <c:pt idx="301">
                  <c:v>20.09</c:v>
                </c:pt>
                <c:pt idx="302">
                  <c:v>20.65</c:v>
                </c:pt>
                <c:pt idx="303">
                  <c:v>20.71</c:v>
                </c:pt>
                <c:pt idx="304">
                  <c:v>20.73</c:v>
                </c:pt>
              </c:numCache>
            </c:numRef>
          </c:xVal>
          <c:yVal>
            <c:numRef>
              <c:f>'PC14'!$D$6:$D$310</c:f>
              <c:numCache>
                <c:formatCode>General</c:formatCode>
                <c:ptCount val="305"/>
                <c:pt idx="0">
                  <c:v>10.48</c:v>
                </c:pt>
                <c:pt idx="1">
                  <c:v>14.67</c:v>
                </c:pt>
                <c:pt idx="2">
                  <c:v>62.86</c:v>
                </c:pt>
                <c:pt idx="3">
                  <c:v>79.63</c:v>
                </c:pt>
                <c:pt idx="4">
                  <c:v>96.39</c:v>
                </c:pt>
                <c:pt idx="5">
                  <c:v>113.16</c:v>
                </c:pt>
                <c:pt idx="6">
                  <c:v>123.63</c:v>
                </c:pt>
                <c:pt idx="7">
                  <c:v>140.4</c:v>
                </c:pt>
                <c:pt idx="8">
                  <c:v>157.16</c:v>
                </c:pt>
                <c:pt idx="9">
                  <c:v>173.93</c:v>
                </c:pt>
                <c:pt idx="10">
                  <c:v>173.93</c:v>
                </c:pt>
                <c:pt idx="11">
                  <c:v>169.74</c:v>
                </c:pt>
                <c:pt idx="12">
                  <c:v>184.4</c:v>
                </c:pt>
                <c:pt idx="13">
                  <c:v>192.79</c:v>
                </c:pt>
                <c:pt idx="14">
                  <c:v>192.79</c:v>
                </c:pt>
                <c:pt idx="15">
                  <c:v>192.79</c:v>
                </c:pt>
                <c:pt idx="16">
                  <c:v>201.17</c:v>
                </c:pt>
                <c:pt idx="17">
                  <c:v>203.26</c:v>
                </c:pt>
                <c:pt idx="18">
                  <c:v>203.26</c:v>
                </c:pt>
                <c:pt idx="19">
                  <c:v>203.26</c:v>
                </c:pt>
                <c:pt idx="20">
                  <c:v>203.26</c:v>
                </c:pt>
                <c:pt idx="21">
                  <c:v>209.55</c:v>
                </c:pt>
                <c:pt idx="22">
                  <c:v>213.74</c:v>
                </c:pt>
                <c:pt idx="23">
                  <c:v>213.74</c:v>
                </c:pt>
                <c:pt idx="24">
                  <c:v>213.74</c:v>
                </c:pt>
                <c:pt idx="25">
                  <c:v>213.74</c:v>
                </c:pt>
                <c:pt idx="26">
                  <c:v>213.74</c:v>
                </c:pt>
                <c:pt idx="27">
                  <c:v>211.65</c:v>
                </c:pt>
                <c:pt idx="28">
                  <c:v>211.65</c:v>
                </c:pt>
                <c:pt idx="29">
                  <c:v>211.65</c:v>
                </c:pt>
                <c:pt idx="30">
                  <c:v>215.84</c:v>
                </c:pt>
                <c:pt idx="31">
                  <c:v>220.03</c:v>
                </c:pt>
                <c:pt idx="32">
                  <c:v>222.12</c:v>
                </c:pt>
                <c:pt idx="33">
                  <c:v>222.12</c:v>
                </c:pt>
                <c:pt idx="34">
                  <c:v>224.22</c:v>
                </c:pt>
                <c:pt idx="35">
                  <c:v>226.31</c:v>
                </c:pt>
                <c:pt idx="36">
                  <c:v>226.31</c:v>
                </c:pt>
                <c:pt idx="37">
                  <c:v>228.41</c:v>
                </c:pt>
                <c:pt idx="38">
                  <c:v>226.31</c:v>
                </c:pt>
                <c:pt idx="39">
                  <c:v>230.5</c:v>
                </c:pt>
                <c:pt idx="40">
                  <c:v>232.6</c:v>
                </c:pt>
                <c:pt idx="41">
                  <c:v>232.6</c:v>
                </c:pt>
                <c:pt idx="42">
                  <c:v>232.6</c:v>
                </c:pt>
                <c:pt idx="43">
                  <c:v>232.6</c:v>
                </c:pt>
                <c:pt idx="44">
                  <c:v>232.6</c:v>
                </c:pt>
                <c:pt idx="45">
                  <c:v>234.7</c:v>
                </c:pt>
                <c:pt idx="46">
                  <c:v>236.79</c:v>
                </c:pt>
                <c:pt idx="47">
                  <c:v>245.17</c:v>
                </c:pt>
                <c:pt idx="48">
                  <c:v>245.17</c:v>
                </c:pt>
                <c:pt idx="49">
                  <c:v>245.17</c:v>
                </c:pt>
                <c:pt idx="50">
                  <c:v>249.36</c:v>
                </c:pt>
                <c:pt idx="51">
                  <c:v>253.56</c:v>
                </c:pt>
                <c:pt idx="52">
                  <c:v>257.75</c:v>
                </c:pt>
                <c:pt idx="53">
                  <c:v>264.02999999999997</c:v>
                </c:pt>
                <c:pt idx="54">
                  <c:v>268.22000000000003</c:v>
                </c:pt>
                <c:pt idx="55">
                  <c:v>270.32</c:v>
                </c:pt>
                <c:pt idx="56">
                  <c:v>274.51</c:v>
                </c:pt>
                <c:pt idx="57">
                  <c:v>276.61</c:v>
                </c:pt>
                <c:pt idx="58">
                  <c:v>270.32</c:v>
                </c:pt>
                <c:pt idx="59">
                  <c:v>276.61</c:v>
                </c:pt>
                <c:pt idx="60">
                  <c:v>280.8</c:v>
                </c:pt>
                <c:pt idx="61">
                  <c:v>282.89</c:v>
                </c:pt>
                <c:pt idx="62">
                  <c:v>284.99</c:v>
                </c:pt>
                <c:pt idx="63">
                  <c:v>284.99</c:v>
                </c:pt>
                <c:pt idx="64">
                  <c:v>287.08</c:v>
                </c:pt>
                <c:pt idx="65">
                  <c:v>289.18</c:v>
                </c:pt>
                <c:pt idx="66">
                  <c:v>291.27</c:v>
                </c:pt>
                <c:pt idx="67">
                  <c:v>291.27</c:v>
                </c:pt>
                <c:pt idx="68">
                  <c:v>291.27</c:v>
                </c:pt>
                <c:pt idx="69">
                  <c:v>295.47000000000003</c:v>
                </c:pt>
                <c:pt idx="70">
                  <c:v>297.56</c:v>
                </c:pt>
                <c:pt idx="71">
                  <c:v>297.56</c:v>
                </c:pt>
                <c:pt idx="72">
                  <c:v>297.56</c:v>
                </c:pt>
                <c:pt idx="73">
                  <c:v>297.56</c:v>
                </c:pt>
                <c:pt idx="74">
                  <c:v>297.56</c:v>
                </c:pt>
                <c:pt idx="75">
                  <c:v>305.94</c:v>
                </c:pt>
                <c:pt idx="76">
                  <c:v>305.94</c:v>
                </c:pt>
                <c:pt idx="77">
                  <c:v>305.94</c:v>
                </c:pt>
                <c:pt idx="78">
                  <c:v>305.94</c:v>
                </c:pt>
                <c:pt idx="79">
                  <c:v>305.94</c:v>
                </c:pt>
                <c:pt idx="80">
                  <c:v>308.04000000000002</c:v>
                </c:pt>
                <c:pt idx="81">
                  <c:v>312.23</c:v>
                </c:pt>
                <c:pt idx="82">
                  <c:v>316.42</c:v>
                </c:pt>
                <c:pt idx="83">
                  <c:v>316.42</c:v>
                </c:pt>
                <c:pt idx="84">
                  <c:v>318.52</c:v>
                </c:pt>
                <c:pt idx="85">
                  <c:v>322.70999999999998</c:v>
                </c:pt>
                <c:pt idx="86">
                  <c:v>326.89999999999998</c:v>
                </c:pt>
                <c:pt idx="87">
                  <c:v>326.89999999999998</c:v>
                </c:pt>
                <c:pt idx="88">
                  <c:v>328.99</c:v>
                </c:pt>
                <c:pt idx="89">
                  <c:v>331.09</c:v>
                </c:pt>
                <c:pt idx="90">
                  <c:v>333.18</c:v>
                </c:pt>
                <c:pt idx="91">
                  <c:v>335.28</c:v>
                </c:pt>
                <c:pt idx="92">
                  <c:v>339.47</c:v>
                </c:pt>
                <c:pt idx="93">
                  <c:v>339.47</c:v>
                </c:pt>
                <c:pt idx="94">
                  <c:v>341.57</c:v>
                </c:pt>
                <c:pt idx="95">
                  <c:v>339.47</c:v>
                </c:pt>
                <c:pt idx="96">
                  <c:v>331.09</c:v>
                </c:pt>
                <c:pt idx="97">
                  <c:v>339.47</c:v>
                </c:pt>
                <c:pt idx="98">
                  <c:v>347.85</c:v>
                </c:pt>
                <c:pt idx="99">
                  <c:v>349.95</c:v>
                </c:pt>
                <c:pt idx="100">
                  <c:v>349.95</c:v>
                </c:pt>
                <c:pt idx="101">
                  <c:v>352.04</c:v>
                </c:pt>
                <c:pt idx="102">
                  <c:v>354.14</c:v>
                </c:pt>
                <c:pt idx="103">
                  <c:v>356.24</c:v>
                </c:pt>
                <c:pt idx="104">
                  <c:v>358.33</c:v>
                </c:pt>
                <c:pt idx="105">
                  <c:v>360.43</c:v>
                </c:pt>
                <c:pt idx="106">
                  <c:v>362.52</c:v>
                </c:pt>
                <c:pt idx="107">
                  <c:v>368.81</c:v>
                </c:pt>
                <c:pt idx="108">
                  <c:v>373</c:v>
                </c:pt>
                <c:pt idx="109">
                  <c:v>375.09</c:v>
                </c:pt>
                <c:pt idx="110">
                  <c:v>377.19</c:v>
                </c:pt>
                <c:pt idx="111">
                  <c:v>377.19</c:v>
                </c:pt>
                <c:pt idx="112">
                  <c:v>377.19</c:v>
                </c:pt>
                <c:pt idx="113">
                  <c:v>379.29</c:v>
                </c:pt>
                <c:pt idx="114">
                  <c:v>379.29</c:v>
                </c:pt>
                <c:pt idx="115">
                  <c:v>381.38</c:v>
                </c:pt>
                <c:pt idx="116">
                  <c:v>379.29</c:v>
                </c:pt>
                <c:pt idx="117">
                  <c:v>396.05</c:v>
                </c:pt>
                <c:pt idx="118">
                  <c:v>402.34</c:v>
                </c:pt>
                <c:pt idx="119">
                  <c:v>406.53</c:v>
                </c:pt>
                <c:pt idx="120">
                  <c:v>414.91</c:v>
                </c:pt>
                <c:pt idx="121">
                  <c:v>421.2</c:v>
                </c:pt>
                <c:pt idx="122">
                  <c:v>427.48</c:v>
                </c:pt>
                <c:pt idx="123">
                  <c:v>429.58</c:v>
                </c:pt>
                <c:pt idx="124">
                  <c:v>433.77</c:v>
                </c:pt>
                <c:pt idx="125">
                  <c:v>433.77</c:v>
                </c:pt>
                <c:pt idx="126">
                  <c:v>435.86</c:v>
                </c:pt>
                <c:pt idx="127">
                  <c:v>440.06</c:v>
                </c:pt>
                <c:pt idx="128">
                  <c:v>442.15</c:v>
                </c:pt>
                <c:pt idx="129">
                  <c:v>444.25</c:v>
                </c:pt>
                <c:pt idx="130">
                  <c:v>431.67</c:v>
                </c:pt>
                <c:pt idx="131">
                  <c:v>427.48</c:v>
                </c:pt>
                <c:pt idx="132">
                  <c:v>456.82</c:v>
                </c:pt>
                <c:pt idx="133">
                  <c:v>461.01</c:v>
                </c:pt>
                <c:pt idx="134">
                  <c:v>465.2</c:v>
                </c:pt>
                <c:pt idx="135">
                  <c:v>471.49</c:v>
                </c:pt>
                <c:pt idx="136">
                  <c:v>475.68</c:v>
                </c:pt>
                <c:pt idx="137">
                  <c:v>481.97</c:v>
                </c:pt>
                <c:pt idx="138">
                  <c:v>484.06</c:v>
                </c:pt>
                <c:pt idx="139">
                  <c:v>488.25</c:v>
                </c:pt>
                <c:pt idx="140">
                  <c:v>494.54</c:v>
                </c:pt>
                <c:pt idx="141">
                  <c:v>498.73</c:v>
                </c:pt>
                <c:pt idx="142">
                  <c:v>505.02</c:v>
                </c:pt>
                <c:pt idx="143">
                  <c:v>509.21</c:v>
                </c:pt>
                <c:pt idx="144">
                  <c:v>502.92</c:v>
                </c:pt>
                <c:pt idx="145">
                  <c:v>507.11</c:v>
                </c:pt>
                <c:pt idx="146">
                  <c:v>525.97</c:v>
                </c:pt>
                <c:pt idx="147">
                  <c:v>530.16</c:v>
                </c:pt>
                <c:pt idx="148">
                  <c:v>534.35</c:v>
                </c:pt>
                <c:pt idx="149">
                  <c:v>538.54</c:v>
                </c:pt>
                <c:pt idx="150">
                  <c:v>549.02</c:v>
                </c:pt>
                <c:pt idx="151">
                  <c:v>565.79</c:v>
                </c:pt>
                <c:pt idx="152">
                  <c:v>569.98</c:v>
                </c:pt>
                <c:pt idx="153">
                  <c:v>574.16999999999996</c:v>
                </c:pt>
                <c:pt idx="154">
                  <c:v>576.26</c:v>
                </c:pt>
                <c:pt idx="155">
                  <c:v>580.45000000000005</c:v>
                </c:pt>
                <c:pt idx="156">
                  <c:v>582.54999999999995</c:v>
                </c:pt>
                <c:pt idx="157">
                  <c:v>580.45000000000005</c:v>
                </c:pt>
                <c:pt idx="158">
                  <c:v>565.79</c:v>
                </c:pt>
                <c:pt idx="159">
                  <c:v>559.5</c:v>
                </c:pt>
                <c:pt idx="160">
                  <c:v>572.07000000000005</c:v>
                </c:pt>
                <c:pt idx="161">
                  <c:v>584.64</c:v>
                </c:pt>
                <c:pt idx="162">
                  <c:v>588.84</c:v>
                </c:pt>
                <c:pt idx="163">
                  <c:v>586.74</c:v>
                </c:pt>
                <c:pt idx="164">
                  <c:v>586.74</c:v>
                </c:pt>
                <c:pt idx="165">
                  <c:v>588.84</c:v>
                </c:pt>
                <c:pt idx="166">
                  <c:v>593.03</c:v>
                </c:pt>
                <c:pt idx="167">
                  <c:v>597.22</c:v>
                </c:pt>
                <c:pt idx="168">
                  <c:v>601.41</c:v>
                </c:pt>
                <c:pt idx="169">
                  <c:v>616.08000000000004</c:v>
                </c:pt>
                <c:pt idx="170">
                  <c:v>616.08000000000004</c:v>
                </c:pt>
                <c:pt idx="171">
                  <c:v>620.27</c:v>
                </c:pt>
                <c:pt idx="172">
                  <c:v>622.36</c:v>
                </c:pt>
                <c:pt idx="173">
                  <c:v>626.54999999999995</c:v>
                </c:pt>
                <c:pt idx="174">
                  <c:v>626.54999999999995</c:v>
                </c:pt>
                <c:pt idx="175">
                  <c:v>626.54999999999995</c:v>
                </c:pt>
                <c:pt idx="176">
                  <c:v>630.75</c:v>
                </c:pt>
                <c:pt idx="177">
                  <c:v>634.94000000000005</c:v>
                </c:pt>
                <c:pt idx="178">
                  <c:v>634.94000000000005</c:v>
                </c:pt>
                <c:pt idx="179">
                  <c:v>634.94000000000005</c:v>
                </c:pt>
                <c:pt idx="180">
                  <c:v>637.03</c:v>
                </c:pt>
                <c:pt idx="181">
                  <c:v>622.36</c:v>
                </c:pt>
                <c:pt idx="182">
                  <c:v>632.84</c:v>
                </c:pt>
                <c:pt idx="183">
                  <c:v>649.61</c:v>
                </c:pt>
                <c:pt idx="184">
                  <c:v>649.61</c:v>
                </c:pt>
                <c:pt idx="185">
                  <c:v>651.70000000000005</c:v>
                </c:pt>
                <c:pt idx="186">
                  <c:v>653.79999999999995</c:v>
                </c:pt>
                <c:pt idx="187">
                  <c:v>657.99</c:v>
                </c:pt>
                <c:pt idx="188">
                  <c:v>664.27</c:v>
                </c:pt>
                <c:pt idx="189">
                  <c:v>666.37</c:v>
                </c:pt>
                <c:pt idx="190">
                  <c:v>666.37</c:v>
                </c:pt>
                <c:pt idx="191">
                  <c:v>672.66</c:v>
                </c:pt>
                <c:pt idx="192">
                  <c:v>674.75</c:v>
                </c:pt>
                <c:pt idx="193">
                  <c:v>678.94</c:v>
                </c:pt>
                <c:pt idx="194">
                  <c:v>687.32</c:v>
                </c:pt>
                <c:pt idx="195">
                  <c:v>691.51</c:v>
                </c:pt>
                <c:pt idx="196">
                  <c:v>697.8</c:v>
                </c:pt>
                <c:pt idx="197">
                  <c:v>699.9</c:v>
                </c:pt>
                <c:pt idx="198">
                  <c:v>687.32</c:v>
                </c:pt>
                <c:pt idx="199">
                  <c:v>727.14</c:v>
                </c:pt>
                <c:pt idx="200">
                  <c:v>722.95</c:v>
                </c:pt>
                <c:pt idx="201">
                  <c:v>731.33</c:v>
                </c:pt>
                <c:pt idx="202">
                  <c:v>733.42</c:v>
                </c:pt>
                <c:pt idx="203">
                  <c:v>737.62</c:v>
                </c:pt>
                <c:pt idx="204">
                  <c:v>739.71</c:v>
                </c:pt>
                <c:pt idx="205">
                  <c:v>739.71</c:v>
                </c:pt>
                <c:pt idx="206">
                  <c:v>746</c:v>
                </c:pt>
                <c:pt idx="207">
                  <c:v>750.19</c:v>
                </c:pt>
                <c:pt idx="208">
                  <c:v>752.28</c:v>
                </c:pt>
                <c:pt idx="209">
                  <c:v>754.38</c:v>
                </c:pt>
                <c:pt idx="210">
                  <c:v>775.34</c:v>
                </c:pt>
                <c:pt idx="211">
                  <c:v>773.24</c:v>
                </c:pt>
                <c:pt idx="212">
                  <c:v>775.34</c:v>
                </c:pt>
                <c:pt idx="213">
                  <c:v>779.53</c:v>
                </c:pt>
                <c:pt idx="214">
                  <c:v>785.81</c:v>
                </c:pt>
                <c:pt idx="215">
                  <c:v>794.19</c:v>
                </c:pt>
                <c:pt idx="216">
                  <c:v>800.48</c:v>
                </c:pt>
                <c:pt idx="217">
                  <c:v>810.96</c:v>
                </c:pt>
                <c:pt idx="218">
                  <c:v>817.25</c:v>
                </c:pt>
                <c:pt idx="219">
                  <c:v>821.44</c:v>
                </c:pt>
                <c:pt idx="220">
                  <c:v>823.53</c:v>
                </c:pt>
                <c:pt idx="221">
                  <c:v>785.81</c:v>
                </c:pt>
                <c:pt idx="222">
                  <c:v>783.72</c:v>
                </c:pt>
                <c:pt idx="223">
                  <c:v>800.48</c:v>
                </c:pt>
                <c:pt idx="224">
                  <c:v>802.58</c:v>
                </c:pt>
                <c:pt idx="225">
                  <c:v>808.86</c:v>
                </c:pt>
                <c:pt idx="226">
                  <c:v>819.34</c:v>
                </c:pt>
                <c:pt idx="227">
                  <c:v>825.63</c:v>
                </c:pt>
                <c:pt idx="228">
                  <c:v>829.82</c:v>
                </c:pt>
                <c:pt idx="229">
                  <c:v>834.01</c:v>
                </c:pt>
                <c:pt idx="230">
                  <c:v>838.2</c:v>
                </c:pt>
                <c:pt idx="231">
                  <c:v>840.3</c:v>
                </c:pt>
                <c:pt idx="232">
                  <c:v>844.49</c:v>
                </c:pt>
                <c:pt idx="233">
                  <c:v>848.68</c:v>
                </c:pt>
                <c:pt idx="234">
                  <c:v>857.06</c:v>
                </c:pt>
                <c:pt idx="235">
                  <c:v>863.35</c:v>
                </c:pt>
                <c:pt idx="236">
                  <c:v>836.1</c:v>
                </c:pt>
                <c:pt idx="237">
                  <c:v>834.01</c:v>
                </c:pt>
                <c:pt idx="238">
                  <c:v>844.49</c:v>
                </c:pt>
                <c:pt idx="239">
                  <c:v>848.68</c:v>
                </c:pt>
                <c:pt idx="240">
                  <c:v>867.54</c:v>
                </c:pt>
                <c:pt idx="241">
                  <c:v>869.63</c:v>
                </c:pt>
                <c:pt idx="242">
                  <c:v>873.82</c:v>
                </c:pt>
                <c:pt idx="243">
                  <c:v>878.01</c:v>
                </c:pt>
                <c:pt idx="244">
                  <c:v>880.11</c:v>
                </c:pt>
                <c:pt idx="245">
                  <c:v>880.11</c:v>
                </c:pt>
                <c:pt idx="246">
                  <c:v>878.01</c:v>
                </c:pt>
                <c:pt idx="247">
                  <c:v>878.01</c:v>
                </c:pt>
                <c:pt idx="248">
                  <c:v>884.3</c:v>
                </c:pt>
                <c:pt idx="249">
                  <c:v>882.21</c:v>
                </c:pt>
                <c:pt idx="250">
                  <c:v>852.87</c:v>
                </c:pt>
                <c:pt idx="251">
                  <c:v>848.68</c:v>
                </c:pt>
                <c:pt idx="252">
                  <c:v>886.4</c:v>
                </c:pt>
                <c:pt idx="253">
                  <c:v>884.3</c:v>
                </c:pt>
                <c:pt idx="254">
                  <c:v>884.3</c:v>
                </c:pt>
                <c:pt idx="255">
                  <c:v>884.3</c:v>
                </c:pt>
                <c:pt idx="256">
                  <c:v>888.49</c:v>
                </c:pt>
                <c:pt idx="257">
                  <c:v>890.59</c:v>
                </c:pt>
                <c:pt idx="258">
                  <c:v>890.59</c:v>
                </c:pt>
                <c:pt idx="259">
                  <c:v>896.87</c:v>
                </c:pt>
                <c:pt idx="260">
                  <c:v>896.87</c:v>
                </c:pt>
                <c:pt idx="261">
                  <c:v>896.87</c:v>
                </c:pt>
                <c:pt idx="262">
                  <c:v>896.87</c:v>
                </c:pt>
                <c:pt idx="263">
                  <c:v>865.44</c:v>
                </c:pt>
                <c:pt idx="264">
                  <c:v>857.06</c:v>
                </c:pt>
                <c:pt idx="265">
                  <c:v>890.59</c:v>
                </c:pt>
                <c:pt idx="266">
                  <c:v>888.49</c:v>
                </c:pt>
                <c:pt idx="267">
                  <c:v>884.3</c:v>
                </c:pt>
                <c:pt idx="268">
                  <c:v>892.68</c:v>
                </c:pt>
                <c:pt idx="269">
                  <c:v>896.87</c:v>
                </c:pt>
                <c:pt idx="270">
                  <c:v>901.07</c:v>
                </c:pt>
                <c:pt idx="271">
                  <c:v>905.26</c:v>
                </c:pt>
                <c:pt idx="272">
                  <c:v>907.35</c:v>
                </c:pt>
                <c:pt idx="273">
                  <c:v>915.73</c:v>
                </c:pt>
                <c:pt idx="274">
                  <c:v>915.73</c:v>
                </c:pt>
                <c:pt idx="275">
                  <c:v>915.73</c:v>
                </c:pt>
                <c:pt idx="276">
                  <c:v>886.4</c:v>
                </c:pt>
                <c:pt idx="277">
                  <c:v>898.97</c:v>
                </c:pt>
                <c:pt idx="278">
                  <c:v>896.87</c:v>
                </c:pt>
                <c:pt idx="279">
                  <c:v>898.97</c:v>
                </c:pt>
                <c:pt idx="280">
                  <c:v>898.97</c:v>
                </c:pt>
                <c:pt idx="281">
                  <c:v>930.4</c:v>
                </c:pt>
                <c:pt idx="282">
                  <c:v>863.35</c:v>
                </c:pt>
                <c:pt idx="283">
                  <c:v>846.58</c:v>
                </c:pt>
                <c:pt idx="284">
                  <c:v>873.82</c:v>
                </c:pt>
                <c:pt idx="285">
                  <c:v>863.35</c:v>
                </c:pt>
                <c:pt idx="286">
                  <c:v>846.58</c:v>
                </c:pt>
                <c:pt idx="287">
                  <c:v>842.39</c:v>
                </c:pt>
                <c:pt idx="288">
                  <c:v>840.3</c:v>
                </c:pt>
                <c:pt idx="289">
                  <c:v>802.58</c:v>
                </c:pt>
                <c:pt idx="290">
                  <c:v>766.95</c:v>
                </c:pt>
                <c:pt idx="291">
                  <c:v>733.42</c:v>
                </c:pt>
                <c:pt idx="292">
                  <c:v>764.86</c:v>
                </c:pt>
                <c:pt idx="293">
                  <c:v>752.28</c:v>
                </c:pt>
                <c:pt idx="294">
                  <c:v>743.9</c:v>
                </c:pt>
                <c:pt idx="295">
                  <c:v>743.9</c:v>
                </c:pt>
                <c:pt idx="296">
                  <c:v>752.28</c:v>
                </c:pt>
                <c:pt idx="297">
                  <c:v>743.9</c:v>
                </c:pt>
                <c:pt idx="298">
                  <c:v>714.57</c:v>
                </c:pt>
                <c:pt idx="299">
                  <c:v>666.37</c:v>
                </c:pt>
                <c:pt idx="300">
                  <c:v>725.04</c:v>
                </c:pt>
                <c:pt idx="301">
                  <c:v>777.43</c:v>
                </c:pt>
                <c:pt idx="302">
                  <c:v>754.38</c:v>
                </c:pt>
                <c:pt idx="303">
                  <c:v>674.75</c:v>
                </c:pt>
                <c:pt idx="304">
                  <c:v>655.89</c:v>
                </c:pt>
              </c:numCache>
            </c:numRef>
          </c:yVal>
          <c:smooth val="1"/>
          <c:extLst>
            <c:ext xmlns:c16="http://schemas.microsoft.com/office/drawing/2014/chart" uri="{C3380CC4-5D6E-409C-BE32-E72D297353CC}">
              <c16:uniqueId val="{00000003-E582-5E4F-AADD-93668E436FA1}"/>
            </c:ext>
          </c:extLst>
        </c:ser>
        <c:dLbls>
          <c:showLegendKey val="0"/>
          <c:showVal val="0"/>
          <c:showCatName val="0"/>
          <c:showSerName val="0"/>
          <c:showPercent val="0"/>
          <c:showBubbleSize val="0"/>
        </c:dLbls>
        <c:axId val="503637608"/>
        <c:axId val="503625456"/>
      </c:scatterChart>
      <c:valAx>
        <c:axId val="503637608"/>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Desplazamiento</a:t>
                </a:r>
                <a:r>
                  <a:rPr lang="es-CL" baseline="0" dirty="0"/>
                  <a:t> (mm)</a:t>
                </a:r>
                <a:endParaRPr lang="es-CL" dirty="0"/>
              </a:p>
            </c:rich>
          </c:tx>
          <c:layout>
            <c:manualLayout>
              <c:xMode val="edge"/>
              <c:yMode val="edge"/>
              <c:x val="0.32960462967229937"/>
              <c:y val="0.84149688135766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03625456"/>
        <c:crosses val="autoZero"/>
        <c:crossBetween val="midCat"/>
      </c:valAx>
      <c:valAx>
        <c:axId val="5036254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Carga (kg)</a:t>
                </a:r>
              </a:p>
            </c:rich>
          </c:tx>
          <c:layout>
            <c:manualLayout>
              <c:xMode val="edge"/>
              <c:yMode val="edge"/>
              <c:x val="1.9251898510054644E-2"/>
              <c:y val="0.2871942514693381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03637608"/>
        <c:crosses val="autoZero"/>
        <c:crossBetween val="midCat"/>
      </c:valAx>
      <c:spPr>
        <a:noFill/>
        <a:ln>
          <a:noFill/>
        </a:ln>
        <a:effectLst/>
      </c:spPr>
    </c:plotArea>
    <c:legend>
      <c:legendPos val="r"/>
      <c:layout>
        <c:manualLayout>
          <c:xMode val="edge"/>
          <c:yMode val="edge"/>
          <c:x val="8.4872373555956018E-2"/>
          <c:y val="0.9041823666023393"/>
          <c:w val="0.85015929051145167"/>
          <c:h val="9.54191971761251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rgbClr val="FFFFFF"/>
    </a:solidFill>
    <a:ln w="9525" cap="flat" cmpd="sng" algn="ctr">
      <a:noFill/>
      <a:round/>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55855811958567"/>
          <c:y val="3.2000730344243541E-2"/>
          <c:w val="0.79810353612370866"/>
          <c:h val="0.71289213567887622"/>
        </c:manualLayout>
      </c:layout>
      <c:scatterChart>
        <c:scatterStyle val="smoothMarker"/>
        <c:varyColors val="0"/>
        <c:ser>
          <c:idx val="0"/>
          <c:order val="0"/>
          <c:tx>
            <c:v>PC11i</c:v>
          </c:tx>
          <c:spPr>
            <a:ln w="19050" cap="rnd">
              <a:solidFill>
                <a:schemeClr val="accent1"/>
              </a:solidFill>
              <a:round/>
            </a:ln>
            <a:effectLst/>
          </c:spPr>
          <c:marker>
            <c:symbol val="none"/>
          </c:marker>
          <c:xVal>
            <c:numRef>
              <c:f>'PC11-I'!$E$2:$E$500</c:f>
              <c:numCache>
                <c:formatCode>General</c:formatCode>
                <c:ptCount val="4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0.03</c:v>
                </c:pt>
                <c:pt idx="19">
                  <c:v>0.05</c:v>
                </c:pt>
                <c:pt idx="20">
                  <c:v>7.0000000000000007E-2</c:v>
                </c:pt>
                <c:pt idx="21">
                  <c:v>0.1</c:v>
                </c:pt>
                <c:pt idx="22">
                  <c:v>0.11</c:v>
                </c:pt>
                <c:pt idx="23">
                  <c:v>0.11</c:v>
                </c:pt>
                <c:pt idx="24">
                  <c:v>0.13</c:v>
                </c:pt>
                <c:pt idx="25">
                  <c:v>0.14000000000000001</c:v>
                </c:pt>
                <c:pt idx="26">
                  <c:v>0.15</c:v>
                </c:pt>
                <c:pt idx="27">
                  <c:v>0.15</c:v>
                </c:pt>
                <c:pt idx="28">
                  <c:v>0.16</c:v>
                </c:pt>
                <c:pt idx="29">
                  <c:v>0.18</c:v>
                </c:pt>
                <c:pt idx="30">
                  <c:v>0.18</c:v>
                </c:pt>
                <c:pt idx="31">
                  <c:v>0.18</c:v>
                </c:pt>
                <c:pt idx="32">
                  <c:v>0.22</c:v>
                </c:pt>
                <c:pt idx="33">
                  <c:v>0.22</c:v>
                </c:pt>
                <c:pt idx="34">
                  <c:v>0.23</c:v>
                </c:pt>
                <c:pt idx="35">
                  <c:v>0.24</c:v>
                </c:pt>
                <c:pt idx="36">
                  <c:v>0.24</c:v>
                </c:pt>
                <c:pt idx="37">
                  <c:v>0.24</c:v>
                </c:pt>
                <c:pt idx="38">
                  <c:v>0.25</c:v>
                </c:pt>
                <c:pt idx="39">
                  <c:v>0.27</c:v>
                </c:pt>
                <c:pt idx="40">
                  <c:v>0.28000000000000003</c:v>
                </c:pt>
                <c:pt idx="41">
                  <c:v>0.28000000000000003</c:v>
                </c:pt>
                <c:pt idx="42">
                  <c:v>0.28000000000000003</c:v>
                </c:pt>
                <c:pt idx="43">
                  <c:v>0.28000000000000003</c:v>
                </c:pt>
                <c:pt idx="44">
                  <c:v>0.28999999999999998</c:v>
                </c:pt>
                <c:pt idx="45">
                  <c:v>0.28999999999999998</c:v>
                </c:pt>
                <c:pt idx="46">
                  <c:v>0.3</c:v>
                </c:pt>
                <c:pt idx="47">
                  <c:v>0.31</c:v>
                </c:pt>
                <c:pt idx="48">
                  <c:v>0.31</c:v>
                </c:pt>
                <c:pt idx="49">
                  <c:v>0.31</c:v>
                </c:pt>
                <c:pt idx="50">
                  <c:v>0.31</c:v>
                </c:pt>
                <c:pt idx="51">
                  <c:v>0.31</c:v>
                </c:pt>
                <c:pt idx="52">
                  <c:v>0.31</c:v>
                </c:pt>
                <c:pt idx="53">
                  <c:v>0.31</c:v>
                </c:pt>
                <c:pt idx="54">
                  <c:v>0.32</c:v>
                </c:pt>
                <c:pt idx="55">
                  <c:v>0.32</c:v>
                </c:pt>
                <c:pt idx="56">
                  <c:v>0.33</c:v>
                </c:pt>
                <c:pt idx="57">
                  <c:v>0.33</c:v>
                </c:pt>
                <c:pt idx="58">
                  <c:v>0.33</c:v>
                </c:pt>
                <c:pt idx="59">
                  <c:v>0.33</c:v>
                </c:pt>
                <c:pt idx="60">
                  <c:v>0.33</c:v>
                </c:pt>
                <c:pt idx="61">
                  <c:v>0.34</c:v>
                </c:pt>
                <c:pt idx="62">
                  <c:v>0.35</c:v>
                </c:pt>
                <c:pt idx="63">
                  <c:v>0.35</c:v>
                </c:pt>
                <c:pt idx="64">
                  <c:v>0.35</c:v>
                </c:pt>
                <c:pt idx="65">
                  <c:v>0.35</c:v>
                </c:pt>
                <c:pt idx="66">
                  <c:v>0.36</c:v>
                </c:pt>
                <c:pt idx="67">
                  <c:v>0.36</c:v>
                </c:pt>
                <c:pt idx="68">
                  <c:v>0.36</c:v>
                </c:pt>
                <c:pt idx="69">
                  <c:v>0.39</c:v>
                </c:pt>
                <c:pt idx="70">
                  <c:v>0.39</c:v>
                </c:pt>
                <c:pt idx="71">
                  <c:v>0.39</c:v>
                </c:pt>
                <c:pt idx="72">
                  <c:v>0.4</c:v>
                </c:pt>
                <c:pt idx="73">
                  <c:v>0.4</c:v>
                </c:pt>
                <c:pt idx="74">
                  <c:v>0.4</c:v>
                </c:pt>
                <c:pt idx="75">
                  <c:v>0.42</c:v>
                </c:pt>
                <c:pt idx="76">
                  <c:v>0.42</c:v>
                </c:pt>
                <c:pt idx="77">
                  <c:v>0.42</c:v>
                </c:pt>
                <c:pt idx="78">
                  <c:v>0.42</c:v>
                </c:pt>
                <c:pt idx="79">
                  <c:v>0.42</c:v>
                </c:pt>
                <c:pt idx="80">
                  <c:v>0.42</c:v>
                </c:pt>
                <c:pt idx="81">
                  <c:v>0.42</c:v>
                </c:pt>
                <c:pt idx="82">
                  <c:v>0.43</c:v>
                </c:pt>
                <c:pt idx="83">
                  <c:v>0.43</c:v>
                </c:pt>
                <c:pt idx="84">
                  <c:v>0.43</c:v>
                </c:pt>
                <c:pt idx="85">
                  <c:v>0.45</c:v>
                </c:pt>
                <c:pt idx="86">
                  <c:v>0.45</c:v>
                </c:pt>
                <c:pt idx="87">
                  <c:v>0.45</c:v>
                </c:pt>
                <c:pt idx="88">
                  <c:v>0.45</c:v>
                </c:pt>
                <c:pt idx="89">
                  <c:v>0.45</c:v>
                </c:pt>
                <c:pt idx="90">
                  <c:v>0.45</c:v>
                </c:pt>
                <c:pt idx="91">
                  <c:v>0.45</c:v>
                </c:pt>
                <c:pt idx="92">
                  <c:v>0.46</c:v>
                </c:pt>
                <c:pt idx="93">
                  <c:v>0.46</c:v>
                </c:pt>
                <c:pt idx="94">
                  <c:v>0.46</c:v>
                </c:pt>
                <c:pt idx="95">
                  <c:v>0.46</c:v>
                </c:pt>
                <c:pt idx="96">
                  <c:v>0.48</c:v>
                </c:pt>
                <c:pt idx="97">
                  <c:v>0.48</c:v>
                </c:pt>
                <c:pt idx="98">
                  <c:v>0.48</c:v>
                </c:pt>
                <c:pt idx="99">
                  <c:v>0.48</c:v>
                </c:pt>
                <c:pt idx="100">
                  <c:v>0.49</c:v>
                </c:pt>
                <c:pt idx="101">
                  <c:v>0.49</c:v>
                </c:pt>
                <c:pt idx="102">
                  <c:v>0.5</c:v>
                </c:pt>
                <c:pt idx="103">
                  <c:v>0.52</c:v>
                </c:pt>
                <c:pt idx="104">
                  <c:v>0.52</c:v>
                </c:pt>
                <c:pt idx="105">
                  <c:v>0.53</c:v>
                </c:pt>
                <c:pt idx="106">
                  <c:v>0.54</c:v>
                </c:pt>
                <c:pt idx="107">
                  <c:v>0.54</c:v>
                </c:pt>
                <c:pt idx="108">
                  <c:v>0.56999999999999995</c:v>
                </c:pt>
                <c:pt idx="109">
                  <c:v>0.6</c:v>
                </c:pt>
                <c:pt idx="110">
                  <c:v>0.62</c:v>
                </c:pt>
                <c:pt idx="111">
                  <c:v>0.66</c:v>
                </c:pt>
                <c:pt idx="112">
                  <c:v>0.66</c:v>
                </c:pt>
                <c:pt idx="113">
                  <c:v>0.69</c:v>
                </c:pt>
                <c:pt idx="114">
                  <c:v>0.7</c:v>
                </c:pt>
                <c:pt idx="115">
                  <c:v>0.72</c:v>
                </c:pt>
                <c:pt idx="116">
                  <c:v>0.73</c:v>
                </c:pt>
                <c:pt idx="117">
                  <c:v>0.77</c:v>
                </c:pt>
                <c:pt idx="118">
                  <c:v>0.77</c:v>
                </c:pt>
                <c:pt idx="119">
                  <c:v>0.79</c:v>
                </c:pt>
                <c:pt idx="120">
                  <c:v>0.87</c:v>
                </c:pt>
                <c:pt idx="121">
                  <c:v>0.92</c:v>
                </c:pt>
                <c:pt idx="122">
                  <c:v>0.96</c:v>
                </c:pt>
                <c:pt idx="123">
                  <c:v>0.99</c:v>
                </c:pt>
                <c:pt idx="124">
                  <c:v>1.03</c:v>
                </c:pt>
                <c:pt idx="125">
                  <c:v>1.07</c:v>
                </c:pt>
                <c:pt idx="126">
                  <c:v>1.1100000000000001</c:v>
                </c:pt>
                <c:pt idx="127">
                  <c:v>1.2</c:v>
                </c:pt>
                <c:pt idx="128">
                  <c:v>1.22</c:v>
                </c:pt>
                <c:pt idx="129">
                  <c:v>1.23</c:v>
                </c:pt>
                <c:pt idx="130">
                  <c:v>1.25</c:v>
                </c:pt>
                <c:pt idx="131">
                  <c:v>1.26</c:v>
                </c:pt>
                <c:pt idx="132">
                  <c:v>1.29</c:v>
                </c:pt>
                <c:pt idx="133">
                  <c:v>1.29</c:v>
                </c:pt>
                <c:pt idx="134">
                  <c:v>1.32</c:v>
                </c:pt>
                <c:pt idx="135">
                  <c:v>1.33</c:v>
                </c:pt>
                <c:pt idx="136">
                  <c:v>1.34</c:v>
                </c:pt>
                <c:pt idx="137">
                  <c:v>1.35</c:v>
                </c:pt>
                <c:pt idx="138">
                  <c:v>1.39</c:v>
                </c:pt>
                <c:pt idx="139">
                  <c:v>1.4</c:v>
                </c:pt>
                <c:pt idx="140">
                  <c:v>1.42</c:v>
                </c:pt>
                <c:pt idx="141">
                  <c:v>1.42</c:v>
                </c:pt>
                <c:pt idx="142">
                  <c:v>1.44</c:v>
                </c:pt>
                <c:pt idx="143">
                  <c:v>1.45</c:v>
                </c:pt>
                <c:pt idx="144">
                  <c:v>1.45</c:v>
                </c:pt>
                <c:pt idx="145">
                  <c:v>1.46</c:v>
                </c:pt>
                <c:pt idx="146">
                  <c:v>1.48</c:v>
                </c:pt>
                <c:pt idx="147">
                  <c:v>1.49</c:v>
                </c:pt>
                <c:pt idx="148">
                  <c:v>1.49</c:v>
                </c:pt>
                <c:pt idx="149">
                  <c:v>1.5</c:v>
                </c:pt>
                <c:pt idx="150">
                  <c:v>1.52</c:v>
                </c:pt>
                <c:pt idx="151">
                  <c:v>1.53</c:v>
                </c:pt>
                <c:pt idx="152">
                  <c:v>1.55</c:v>
                </c:pt>
                <c:pt idx="153">
                  <c:v>1.58</c:v>
                </c:pt>
                <c:pt idx="154">
                  <c:v>1.58</c:v>
                </c:pt>
                <c:pt idx="155">
                  <c:v>1.59</c:v>
                </c:pt>
                <c:pt idx="156">
                  <c:v>1.61</c:v>
                </c:pt>
                <c:pt idx="157">
                  <c:v>1.61</c:v>
                </c:pt>
                <c:pt idx="158">
                  <c:v>1.63</c:v>
                </c:pt>
                <c:pt idx="159">
                  <c:v>1.66</c:v>
                </c:pt>
                <c:pt idx="160">
                  <c:v>1.66</c:v>
                </c:pt>
                <c:pt idx="161">
                  <c:v>1.69</c:v>
                </c:pt>
                <c:pt idx="162">
                  <c:v>1.69</c:v>
                </c:pt>
                <c:pt idx="163">
                  <c:v>1.71</c:v>
                </c:pt>
                <c:pt idx="164">
                  <c:v>1.73</c:v>
                </c:pt>
                <c:pt idx="165">
                  <c:v>1.75</c:v>
                </c:pt>
                <c:pt idx="166">
                  <c:v>1.78</c:v>
                </c:pt>
                <c:pt idx="167">
                  <c:v>1.78</c:v>
                </c:pt>
                <c:pt idx="168">
                  <c:v>1.81</c:v>
                </c:pt>
                <c:pt idx="169">
                  <c:v>1.83</c:v>
                </c:pt>
                <c:pt idx="170">
                  <c:v>1.84</c:v>
                </c:pt>
                <c:pt idx="171">
                  <c:v>1.85</c:v>
                </c:pt>
                <c:pt idx="172">
                  <c:v>1.87</c:v>
                </c:pt>
                <c:pt idx="173">
                  <c:v>1.88</c:v>
                </c:pt>
                <c:pt idx="174">
                  <c:v>1.9</c:v>
                </c:pt>
                <c:pt idx="175">
                  <c:v>1.91</c:v>
                </c:pt>
                <c:pt idx="176">
                  <c:v>1.92</c:v>
                </c:pt>
                <c:pt idx="177">
                  <c:v>1.96</c:v>
                </c:pt>
                <c:pt idx="178">
                  <c:v>1.97</c:v>
                </c:pt>
                <c:pt idx="179">
                  <c:v>1.98</c:v>
                </c:pt>
                <c:pt idx="180">
                  <c:v>2.0099999999999998</c:v>
                </c:pt>
                <c:pt idx="181">
                  <c:v>2.0499999999999998</c:v>
                </c:pt>
                <c:pt idx="182">
                  <c:v>2.0699999999999998</c:v>
                </c:pt>
                <c:pt idx="183">
                  <c:v>2.08</c:v>
                </c:pt>
                <c:pt idx="184">
                  <c:v>2.1</c:v>
                </c:pt>
                <c:pt idx="185">
                  <c:v>2.11</c:v>
                </c:pt>
                <c:pt idx="186">
                  <c:v>2.14</c:v>
                </c:pt>
                <c:pt idx="187">
                  <c:v>2.15</c:v>
                </c:pt>
                <c:pt idx="188">
                  <c:v>2.16</c:v>
                </c:pt>
                <c:pt idx="189">
                  <c:v>2.19</c:v>
                </c:pt>
                <c:pt idx="190">
                  <c:v>2.2000000000000002</c:v>
                </c:pt>
                <c:pt idx="191">
                  <c:v>2.2400000000000002</c:v>
                </c:pt>
                <c:pt idx="192">
                  <c:v>2.2599999999999998</c:v>
                </c:pt>
                <c:pt idx="193">
                  <c:v>2.2999999999999998</c:v>
                </c:pt>
                <c:pt idx="194">
                  <c:v>2.3199999999999998</c:v>
                </c:pt>
                <c:pt idx="195">
                  <c:v>2.33</c:v>
                </c:pt>
                <c:pt idx="196">
                  <c:v>2.37</c:v>
                </c:pt>
                <c:pt idx="197">
                  <c:v>2.4</c:v>
                </c:pt>
                <c:pt idx="198">
                  <c:v>2.4</c:v>
                </c:pt>
                <c:pt idx="199">
                  <c:v>2.42</c:v>
                </c:pt>
                <c:pt idx="200">
                  <c:v>2.4500000000000002</c:v>
                </c:pt>
                <c:pt idx="201">
                  <c:v>2.4500000000000002</c:v>
                </c:pt>
                <c:pt idx="202">
                  <c:v>2.4700000000000002</c:v>
                </c:pt>
                <c:pt idx="203">
                  <c:v>2.5</c:v>
                </c:pt>
                <c:pt idx="204">
                  <c:v>2.52</c:v>
                </c:pt>
                <c:pt idx="205">
                  <c:v>2.5299999999999998</c:v>
                </c:pt>
                <c:pt idx="206">
                  <c:v>2.56</c:v>
                </c:pt>
                <c:pt idx="207">
                  <c:v>2.6</c:v>
                </c:pt>
                <c:pt idx="208">
                  <c:v>2.6</c:v>
                </c:pt>
                <c:pt idx="209">
                  <c:v>2.63</c:v>
                </c:pt>
                <c:pt idx="210">
                  <c:v>2.64</c:v>
                </c:pt>
                <c:pt idx="211">
                  <c:v>2.64</c:v>
                </c:pt>
                <c:pt idx="212">
                  <c:v>2.67</c:v>
                </c:pt>
                <c:pt idx="213">
                  <c:v>2.69</c:v>
                </c:pt>
                <c:pt idx="214">
                  <c:v>2.7</c:v>
                </c:pt>
                <c:pt idx="215">
                  <c:v>2.73</c:v>
                </c:pt>
                <c:pt idx="216">
                  <c:v>2.75</c:v>
                </c:pt>
                <c:pt idx="217">
                  <c:v>2.77</c:v>
                </c:pt>
                <c:pt idx="218">
                  <c:v>2.79</c:v>
                </c:pt>
                <c:pt idx="219">
                  <c:v>2.82</c:v>
                </c:pt>
                <c:pt idx="220">
                  <c:v>2.82</c:v>
                </c:pt>
                <c:pt idx="221">
                  <c:v>2.86</c:v>
                </c:pt>
                <c:pt idx="222">
                  <c:v>2.89</c:v>
                </c:pt>
                <c:pt idx="223">
                  <c:v>2.9</c:v>
                </c:pt>
                <c:pt idx="224">
                  <c:v>2.91</c:v>
                </c:pt>
                <c:pt idx="225">
                  <c:v>2.95</c:v>
                </c:pt>
                <c:pt idx="226">
                  <c:v>2.97</c:v>
                </c:pt>
                <c:pt idx="227">
                  <c:v>3</c:v>
                </c:pt>
                <c:pt idx="228">
                  <c:v>3.04</c:v>
                </c:pt>
                <c:pt idx="229">
                  <c:v>3.05</c:v>
                </c:pt>
                <c:pt idx="230">
                  <c:v>3.08</c:v>
                </c:pt>
                <c:pt idx="231">
                  <c:v>3.1</c:v>
                </c:pt>
                <c:pt idx="232">
                  <c:v>3.12</c:v>
                </c:pt>
                <c:pt idx="233">
                  <c:v>3.14</c:v>
                </c:pt>
                <c:pt idx="234">
                  <c:v>3.17</c:v>
                </c:pt>
                <c:pt idx="235">
                  <c:v>3.19</c:v>
                </c:pt>
                <c:pt idx="236">
                  <c:v>3.22</c:v>
                </c:pt>
                <c:pt idx="237">
                  <c:v>3.24</c:v>
                </c:pt>
                <c:pt idx="238">
                  <c:v>3.26</c:v>
                </c:pt>
                <c:pt idx="239">
                  <c:v>3.28</c:v>
                </c:pt>
                <c:pt idx="240">
                  <c:v>3.35</c:v>
                </c:pt>
                <c:pt idx="241">
                  <c:v>3.38</c:v>
                </c:pt>
                <c:pt idx="242">
                  <c:v>3.43</c:v>
                </c:pt>
                <c:pt idx="243">
                  <c:v>3.44</c:v>
                </c:pt>
                <c:pt idx="244">
                  <c:v>3.5</c:v>
                </c:pt>
                <c:pt idx="245">
                  <c:v>3.5</c:v>
                </c:pt>
                <c:pt idx="246">
                  <c:v>3.54</c:v>
                </c:pt>
                <c:pt idx="247">
                  <c:v>3.57</c:v>
                </c:pt>
                <c:pt idx="248">
                  <c:v>3.61</c:v>
                </c:pt>
                <c:pt idx="249">
                  <c:v>3.64</c:v>
                </c:pt>
                <c:pt idx="250">
                  <c:v>3.67</c:v>
                </c:pt>
                <c:pt idx="251">
                  <c:v>3.69</c:v>
                </c:pt>
                <c:pt idx="252">
                  <c:v>3.72</c:v>
                </c:pt>
                <c:pt idx="253">
                  <c:v>3.75</c:v>
                </c:pt>
                <c:pt idx="254">
                  <c:v>3.81</c:v>
                </c:pt>
                <c:pt idx="255">
                  <c:v>3.85</c:v>
                </c:pt>
                <c:pt idx="256">
                  <c:v>3.88</c:v>
                </c:pt>
                <c:pt idx="257">
                  <c:v>3.91</c:v>
                </c:pt>
                <c:pt idx="258">
                  <c:v>3.95</c:v>
                </c:pt>
                <c:pt idx="259">
                  <c:v>3.98</c:v>
                </c:pt>
                <c:pt idx="260">
                  <c:v>3.99</c:v>
                </c:pt>
                <c:pt idx="261">
                  <c:v>3.99</c:v>
                </c:pt>
                <c:pt idx="262">
                  <c:v>4.04</c:v>
                </c:pt>
                <c:pt idx="263">
                  <c:v>4.09</c:v>
                </c:pt>
                <c:pt idx="264">
                  <c:v>4.1500000000000004</c:v>
                </c:pt>
                <c:pt idx="265">
                  <c:v>4.1900000000000004</c:v>
                </c:pt>
                <c:pt idx="266">
                  <c:v>4.2300000000000004</c:v>
                </c:pt>
                <c:pt idx="267">
                  <c:v>4.32</c:v>
                </c:pt>
                <c:pt idx="268">
                  <c:v>4.3600000000000003</c:v>
                </c:pt>
                <c:pt idx="269">
                  <c:v>4.41</c:v>
                </c:pt>
                <c:pt idx="270">
                  <c:v>4.46</c:v>
                </c:pt>
                <c:pt idx="271">
                  <c:v>4.5199999999999996</c:v>
                </c:pt>
                <c:pt idx="272">
                  <c:v>4.55</c:v>
                </c:pt>
                <c:pt idx="273">
                  <c:v>4.5999999999999996</c:v>
                </c:pt>
                <c:pt idx="274">
                  <c:v>4.6500000000000004</c:v>
                </c:pt>
                <c:pt idx="275">
                  <c:v>4.6900000000000004</c:v>
                </c:pt>
                <c:pt idx="276">
                  <c:v>4.72</c:v>
                </c:pt>
                <c:pt idx="277">
                  <c:v>4.78</c:v>
                </c:pt>
                <c:pt idx="278">
                  <c:v>4.82</c:v>
                </c:pt>
                <c:pt idx="279">
                  <c:v>4.88</c:v>
                </c:pt>
                <c:pt idx="280">
                  <c:v>4.92</c:v>
                </c:pt>
                <c:pt idx="281">
                  <c:v>5.01</c:v>
                </c:pt>
                <c:pt idx="282">
                  <c:v>5.08</c:v>
                </c:pt>
                <c:pt idx="283">
                  <c:v>5.1100000000000003</c:v>
                </c:pt>
                <c:pt idx="284">
                  <c:v>5.18</c:v>
                </c:pt>
                <c:pt idx="285">
                  <c:v>5.24</c:v>
                </c:pt>
                <c:pt idx="286">
                  <c:v>5.31</c:v>
                </c:pt>
                <c:pt idx="287">
                  <c:v>5.36</c:v>
                </c:pt>
                <c:pt idx="288">
                  <c:v>5.4</c:v>
                </c:pt>
                <c:pt idx="289">
                  <c:v>5.42</c:v>
                </c:pt>
                <c:pt idx="290">
                  <c:v>5.43</c:v>
                </c:pt>
                <c:pt idx="291">
                  <c:v>5.53</c:v>
                </c:pt>
                <c:pt idx="292">
                  <c:v>5.62</c:v>
                </c:pt>
                <c:pt idx="293">
                  <c:v>5.73</c:v>
                </c:pt>
                <c:pt idx="294">
                  <c:v>5.85</c:v>
                </c:pt>
                <c:pt idx="295">
                  <c:v>6.01</c:v>
                </c:pt>
                <c:pt idx="296">
                  <c:v>6.05</c:v>
                </c:pt>
                <c:pt idx="297">
                  <c:v>6.12</c:v>
                </c:pt>
                <c:pt idx="298">
                  <c:v>6.15</c:v>
                </c:pt>
                <c:pt idx="299">
                  <c:v>6.21</c:v>
                </c:pt>
                <c:pt idx="300">
                  <c:v>6.25</c:v>
                </c:pt>
                <c:pt idx="301">
                  <c:v>6.32</c:v>
                </c:pt>
                <c:pt idx="302">
                  <c:v>6.38</c:v>
                </c:pt>
                <c:pt idx="303">
                  <c:v>6.44</c:v>
                </c:pt>
                <c:pt idx="304">
                  <c:v>6.5</c:v>
                </c:pt>
                <c:pt idx="305">
                  <c:v>6.59</c:v>
                </c:pt>
                <c:pt idx="306">
                  <c:v>6.68</c:v>
                </c:pt>
                <c:pt idx="307">
                  <c:v>6.75</c:v>
                </c:pt>
                <c:pt idx="308">
                  <c:v>6.82</c:v>
                </c:pt>
                <c:pt idx="309">
                  <c:v>6.91</c:v>
                </c:pt>
                <c:pt idx="310">
                  <c:v>6.93</c:v>
                </c:pt>
                <c:pt idx="311">
                  <c:v>7.11</c:v>
                </c:pt>
                <c:pt idx="312">
                  <c:v>7.2</c:v>
                </c:pt>
                <c:pt idx="313">
                  <c:v>7.3</c:v>
                </c:pt>
                <c:pt idx="314">
                  <c:v>7.37</c:v>
                </c:pt>
                <c:pt idx="315">
                  <c:v>7.46</c:v>
                </c:pt>
                <c:pt idx="316">
                  <c:v>7.57</c:v>
                </c:pt>
                <c:pt idx="317">
                  <c:v>7.75</c:v>
                </c:pt>
                <c:pt idx="318">
                  <c:v>7.82</c:v>
                </c:pt>
                <c:pt idx="319">
                  <c:v>7.91</c:v>
                </c:pt>
                <c:pt idx="320">
                  <c:v>8</c:v>
                </c:pt>
                <c:pt idx="321">
                  <c:v>8.09</c:v>
                </c:pt>
                <c:pt idx="322">
                  <c:v>8.19</c:v>
                </c:pt>
                <c:pt idx="323">
                  <c:v>8.24</c:v>
                </c:pt>
                <c:pt idx="324">
                  <c:v>8.6</c:v>
                </c:pt>
                <c:pt idx="325">
                  <c:v>8.73</c:v>
                </c:pt>
                <c:pt idx="326">
                  <c:v>8.86</c:v>
                </c:pt>
                <c:pt idx="327">
                  <c:v>9.02</c:v>
                </c:pt>
                <c:pt idx="328">
                  <c:v>9.2100000000000009</c:v>
                </c:pt>
                <c:pt idx="329">
                  <c:v>9.26</c:v>
                </c:pt>
                <c:pt idx="330">
                  <c:v>9.32</c:v>
                </c:pt>
                <c:pt idx="331">
                  <c:v>9.32</c:v>
                </c:pt>
                <c:pt idx="332">
                  <c:v>9.32</c:v>
                </c:pt>
                <c:pt idx="333">
                  <c:v>9.35</c:v>
                </c:pt>
                <c:pt idx="334">
                  <c:v>9.34</c:v>
                </c:pt>
                <c:pt idx="335">
                  <c:v>9.34</c:v>
                </c:pt>
                <c:pt idx="336">
                  <c:v>9.34</c:v>
                </c:pt>
                <c:pt idx="337">
                  <c:v>9.35</c:v>
                </c:pt>
                <c:pt idx="338">
                  <c:v>9.35</c:v>
                </c:pt>
                <c:pt idx="339">
                  <c:v>9.35</c:v>
                </c:pt>
                <c:pt idx="340">
                  <c:v>9.35</c:v>
                </c:pt>
                <c:pt idx="341">
                  <c:v>9.35</c:v>
                </c:pt>
                <c:pt idx="342">
                  <c:v>9.35</c:v>
                </c:pt>
                <c:pt idx="343">
                  <c:v>9.35</c:v>
                </c:pt>
                <c:pt idx="344">
                  <c:v>9.35</c:v>
                </c:pt>
                <c:pt idx="345">
                  <c:v>9.35</c:v>
                </c:pt>
                <c:pt idx="346">
                  <c:v>9.35</c:v>
                </c:pt>
                <c:pt idx="347">
                  <c:v>9.39</c:v>
                </c:pt>
                <c:pt idx="348">
                  <c:v>9.39</c:v>
                </c:pt>
                <c:pt idx="349">
                  <c:v>9.39</c:v>
                </c:pt>
                <c:pt idx="350">
                  <c:v>9.39</c:v>
                </c:pt>
                <c:pt idx="351">
                  <c:v>9.39</c:v>
                </c:pt>
                <c:pt idx="352">
                  <c:v>9.39</c:v>
                </c:pt>
                <c:pt idx="353">
                  <c:v>9.39</c:v>
                </c:pt>
                <c:pt idx="354">
                  <c:v>9.39</c:v>
                </c:pt>
                <c:pt idx="355">
                  <c:v>9.39</c:v>
                </c:pt>
                <c:pt idx="356">
                  <c:v>9.39</c:v>
                </c:pt>
                <c:pt idx="357">
                  <c:v>9.39</c:v>
                </c:pt>
                <c:pt idx="358">
                  <c:v>9.39</c:v>
                </c:pt>
                <c:pt idx="359">
                  <c:v>9.39</c:v>
                </c:pt>
                <c:pt idx="360">
                  <c:v>9.39</c:v>
                </c:pt>
                <c:pt idx="361">
                  <c:v>9.39</c:v>
                </c:pt>
                <c:pt idx="362">
                  <c:v>9.39</c:v>
                </c:pt>
                <c:pt idx="363">
                  <c:v>9.39</c:v>
                </c:pt>
                <c:pt idx="364">
                  <c:v>9.39</c:v>
                </c:pt>
                <c:pt idx="365">
                  <c:v>9.39</c:v>
                </c:pt>
                <c:pt idx="366">
                  <c:v>9.39</c:v>
                </c:pt>
                <c:pt idx="367">
                  <c:v>9.39</c:v>
                </c:pt>
                <c:pt idx="368">
                  <c:v>9.41</c:v>
                </c:pt>
                <c:pt idx="369">
                  <c:v>9.41</c:v>
                </c:pt>
                <c:pt idx="370">
                  <c:v>9.41</c:v>
                </c:pt>
                <c:pt idx="371">
                  <c:v>9.41</c:v>
                </c:pt>
                <c:pt idx="372">
                  <c:v>9.41</c:v>
                </c:pt>
                <c:pt idx="373">
                  <c:v>9.41</c:v>
                </c:pt>
                <c:pt idx="374">
                  <c:v>9.41</c:v>
                </c:pt>
                <c:pt idx="375">
                  <c:v>9.41</c:v>
                </c:pt>
                <c:pt idx="376">
                  <c:v>9.41</c:v>
                </c:pt>
                <c:pt idx="377">
                  <c:v>9.41</c:v>
                </c:pt>
                <c:pt idx="378">
                  <c:v>9.41</c:v>
                </c:pt>
                <c:pt idx="379">
                  <c:v>9.41</c:v>
                </c:pt>
                <c:pt idx="380">
                  <c:v>9.41</c:v>
                </c:pt>
                <c:pt idx="381">
                  <c:v>9.41</c:v>
                </c:pt>
                <c:pt idx="382">
                  <c:v>9.41</c:v>
                </c:pt>
                <c:pt idx="383">
                  <c:v>9.41</c:v>
                </c:pt>
                <c:pt idx="384">
                  <c:v>9.41</c:v>
                </c:pt>
                <c:pt idx="385">
                  <c:v>9.41</c:v>
                </c:pt>
                <c:pt idx="386">
                  <c:v>9.41</c:v>
                </c:pt>
                <c:pt idx="387">
                  <c:v>9.41</c:v>
                </c:pt>
                <c:pt idx="388">
                  <c:v>9.41</c:v>
                </c:pt>
                <c:pt idx="389">
                  <c:v>9.41</c:v>
                </c:pt>
                <c:pt idx="390">
                  <c:v>9.41</c:v>
                </c:pt>
                <c:pt idx="391">
                  <c:v>9.41</c:v>
                </c:pt>
                <c:pt idx="392">
                  <c:v>9.41</c:v>
                </c:pt>
                <c:pt idx="393">
                  <c:v>9.41</c:v>
                </c:pt>
                <c:pt idx="394">
                  <c:v>9.41</c:v>
                </c:pt>
                <c:pt idx="395">
                  <c:v>9.41</c:v>
                </c:pt>
                <c:pt idx="396">
                  <c:v>9.41</c:v>
                </c:pt>
                <c:pt idx="397">
                  <c:v>9.41</c:v>
                </c:pt>
                <c:pt idx="398">
                  <c:v>9.41</c:v>
                </c:pt>
                <c:pt idx="399">
                  <c:v>9.41</c:v>
                </c:pt>
                <c:pt idx="400">
                  <c:v>9.41</c:v>
                </c:pt>
                <c:pt idx="401">
                  <c:v>9.41</c:v>
                </c:pt>
                <c:pt idx="402">
                  <c:v>9.41</c:v>
                </c:pt>
                <c:pt idx="403">
                  <c:v>9.41</c:v>
                </c:pt>
                <c:pt idx="404">
                  <c:v>9.41</c:v>
                </c:pt>
                <c:pt idx="405">
                  <c:v>9.41</c:v>
                </c:pt>
                <c:pt idx="406">
                  <c:v>9.41</c:v>
                </c:pt>
                <c:pt idx="407">
                  <c:v>9.41</c:v>
                </c:pt>
                <c:pt idx="408">
                  <c:v>9.41</c:v>
                </c:pt>
                <c:pt idx="409">
                  <c:v>9.41</c:v>
                </c:pt>
                <c:pt idx="410">
                  <c:v>9.41</c:v>
                </c:pt>
                <c:pt idx="411">
                  <c:v>9.41</c:v>
                </c:pt>
                <c:pt idx="412">
                  <c:v>9.41</c:v>
                </c:pt>
                <c:pt idx="413">
                  <c:v>9.41</c:v>
                </c:pt>
                <c:pt idx="414">
                  <c:v>9.41</c:v>
                </c:pt>
                <c:pt idx="415">
                  <c:v>9.41</c:v>
                </c:pt>
                <c:pt idx="416">
                  <c:v>9.41</c:v>
                </c:pt>
                <c:pt idx="417">
                  <c:v>9.41</c:v>
                </c:pt>
                <c:pt idx="418">
                  <c:v>9.41</c:v>
                </c:pt>
                <c:pt idx="419">
                  <c:v>9.41</c:v>
                </c:pt>
                <c:pt idx="420">
                  <c:v>9.41</c:v>
                </c:pt>
                <c:pt idx="421">
                  <c:v>9.41</c:v>
                </c:pt>
                <c:pt idx="422">
                  <c:v>9.41</c:v>
                </c:pt>
                <c:pt idx="423">
                  <c:v>9.41</c:v>
                </c:pt>
                <c:pt idx="424">
                  <c:v>9.41</c:v>
                </c:pt>
                <c:pt idx="425">
                  <c:v>9.41</c:v>
                </c:pt>
                <c:pt idx="426">
                  <c:v>9.41</c:v>
                </c:pt>
                <c:pt idx="427">
                  <c:v>9.41</c:v>
                </c:pt>
                <c:pt idx="428">
                  <c:v>9.41</c:v>
                </c:pt>
                <c:pt idx="429">
                  <c:v>9.41</c:v>
                </c:pt>
                <c:pt idx="430">
                  <c:v>9.41</c:v>
                </c:pt>
                <c:pt idx="431">
                  <c:v>9.41</c:v>
                </c:pt>
                <c:pt idx="432">
                  <c:v>9.41</c:v>
                </c:pt>
                <c:pt idx="433">
                  <c:v>9.41</c:v>
                </c:pt>
                <c:pt idx="434">
                  <c:v>9.41</c:v>
                </c:pt>
                <c:pt idx="435">
                  <c:v>9.41</c:v>
                </c:pt>
                <c:pt idx="436">
                  <c:v>9.41</c:v>
                </c:pt>
                <c:pt idx="437">
                  <c:v>9.41</c:v>
                </c:pt>
                <c:pt idx="438">
                  <c:v>9.41</c:v>
                </c:pt>
                <c:pt idx="439">
                  <c:v>9.41</c:v>
                </c:pt>
                <c:pt idx="440">
                  <c:v>9.41</c:v>
                </c:pt>
                <c:pt idx="441">
                  <c:v>9.41</c:v>
                </c:pt>
                <c:pt idx="442">
                  <c:v>9.41</c:v>
                </c:pt>
                <c:pt idx="443">
                  <c:v>9.41</c:v>
                </c:pt>
                <c:pt idx="444">
                  <c:v>9.41</c:v>
                </c:pt>
                <c:pt idx="445">
                  <c:v>9.41</c:v>
                </c:pt>
                <c:pt idx="446">
                  <c:v>9.41</c:v>
                </c:pt>
                <c:pt idx="447">
                  <c:v>9.41</c:v>
                </c:pt>
                <c:pt idx="448">
                  <c:v>9.41</c:v>
                </c:pt>
                <c:pt idx="449">
                  <c:v>9.41</c:v>
                </c:pt>
                <c:pt idx="450">
                  <c:v>9.41</c:v>
                </c:pt>
                <c:pt idx="451">
                  <c:v>9.41</c:v>
                </c:pt>
                <c:pt idx="452">
                  <c:v>9.41</c:v>
                </c:pt>
                <c:pt idx="453">
                  <c:v>9.4700000000000006</c:v>
                </c:pt>
                <c:pt idx="454">
                  <c:v>9.5</c:v>
                </c:pt>
                <c:pt idx="455">
                  <c:v>9.51</c:v>
                </c:pt>
                <c:pt idx="456">
                  <c:v>9.51</c:v>
                </c:pt>
                <c:pt idx="457">
                  <c:v>9.5399999999999991</c:v>
                </c:pt>
                <c:pt idx="458">
                  <c:v>9.57</c:v>
                </c:pt>
                <c:pt idx="459">
                  <c:v>9.59</c:v>
                </c:pt>
                <c:pt idx="460">
                  <c:v>10</c:v>
                </c:pt>
                <c:pt idx="461">
                  <c:v>10.01</c:v>
                </c:pt>
                <c:pt idx="462">
                  <c:v>10.01</c:v>
                </c:pt>
                <c:pt idx="463">
                  <c:v>10.1</c:v>
                </c:pt>
                <c:pt idx="464">
                  <c:v>10.16</c:v>
                </c:pt>
                <c:pt idx="465">
                  <c:v>10.220000000000001</c:v>
                </c:pt>
                <c:pt idx="466">
                  <c:v>10.33</c:v>
                </c:pt>
                <c:pt idx="467">
                  <c:v>10.38</c:v>
                </c:pt>
                <c:pt idx="468">
                  <c:v>10.48</c:v>
                </c:pt>
                <c:pt idx="469">
                  <c:v>10.53</c:v>
                </c:pt>
                <c:pt idx="470">
                  <c:v>10.69</c:v>
                </c:pt>
                <c:pt idx="471">
                  <c:v>10.9</c:v>
                </c:pt>
                <c:pt idx="472">
                  <c:v>11.09</c:v>
                </c:pt>
                <c:pt idx="473">
                  <c:v>11.22</c:v>
                </c:pt>
                <c:pt idx="474">
                  <c:v>11.34</c:v>
                </c:pt>
                <c:pt idx="475">
                  <c:v>11.4</c:v>
                </c:pt>
                <c:pt idx="476">
                  <c:v>11.44</c:v>
                </c:pt>
                <c:pt idx="477">
                  <c:v>11.53</c:v>
                </c:pt>
                <c:pt idx="478">
                  <c:v>11.57</c:v>
                </c:pt>
                <c:pt idx="479">
                  <c:v>11.66</c:v>
                </c:pt>
                <c:pt idx="480">
                  <c:v>11.85</c:v>
                </c:pt>
                <c:pt idx="481">
                  <c:v>11.91</c:v>
                </c:pt>
                <c:pt idx="482">
                  <c:v>12.01</c:v>
                </c:pt>
                <c:pt idx="483">
                  <c:v>12.22</c:v>
                </c:pt>
                <c:pt idx="484">
                  <c:v>12.38</c:v>
                </c:pt>
                <c:pt idx="485">
                  <c:v>12.57</c:v>
                </c:pt>
                <c:pt idx="486">
                  <c:v>12.7</c:v>
                </c:pt>
                <c:pt idx="487">
                  <c:v>12.85</c:v>
                </c:pt>
                <c:pt idx="488">
                  <c:v>13</c:v>
                </c:pt>
                <c:pt idx="489">
                  <c:v>13.07</c:v>
                </c:pt>
                <c:pt idx="490">
                  <c:v>13.18</c:v>
                </c:pt>
                <c:pt idx="491">
                  <c:v>13.27</c:v>
                </c:pt>
                <c:pt idx="492">
                  <c:v>13.33</c:v>
                </c:pt>
                <c:pt idx="493">
                  <c:v>13.38</c:v>
                </c:pt>
                <c:pt idx="494">
                  <c:v>13.7</c:v>
                </c:pt>
                <c:pt idx="495">
                  <c:v>13.83</c:v>
                </c:pt>
                <c:pt idx="496">
                  <c:v>13.95</c:v>
                </c:pt>
                <c:pt idx="497">
                  <c:v>14.02</c:v>
                </c:pt>
                <c:pt idx="498">
                  <c:v>14.16</c:v>
                </c:pt>
              </c:numCache>
            </c:numRef>
          </c:xVal>
          <c:yVal>
            <c:numRef>
              <c:f>'PC11-I'!$D$1:$D$500</c:f>
              <c:numCache>
                <c:formatCode>General</c:formatCode>
                <c:ptCount val="500"/>
                <c:pt idx="0">
                  <c:v>0</c:v>
                </c:pt>
                <c:pt idx="1">
                  <c:v>0</c:v>
                </c:pt>
                <c:pt idx="2">
                  <c:v>0</c:v>
                </c:pt>
                <c:pt idx="3">
                  <c:v>0</c:v>
                </c:pt>
                <c:pt idx="4">
                  <c:v>0</c:v>
                </c:pt>
                <c:pt idx="5">
                  <c:v>0</c:v>
                </c:pt>
                <c:pt idx="6">
                  <c:v>2.1</c:v>
                </c:pt>
                <c:pt idx="7">
                  <c:v>0</c:v>
                </c:pt>
                <c:pt idx="8">
                  <c:v>2.1</c:v>
                </c:pt>
                <c:pt idx="9">
                  <c:v>2.1</c:v>
                </c:pt>
                <c:pt idx="10">
                  <c:v>10.48</c:v>
                </c:pt>
                <c:pt idx="11">
                  <c:v>16.760000000000002</c:v>
                </c:pt>
                <c:pt idx="12">
                  <c:v>18.86</c:v>
                </c:pt>
                <c:pt idx="13">
                  <c:v>20.95</c:v>
                </c:pt>
                <c:pt idx="14">
                  <c:v>23.05</c:v>
                </c:pt>
                <c:pt idx="15">
                  <c:v>27.24</c:v>
                </c:pt>
                <c:pt idx="16">
                  <c:v>31.43</c:v>
                </c:pt>
                <c:pt idx="17">
                  <c:v>41.91</c:v>
                </c:pt>
                <c:pt idx="18">
                  <c:v>46.1</c:v>
                </c:pt>
                <c:pt idx="19">
                  <c:v>52.39</c:v>
                </c:pt>
                <c:pt idx="20">
                  <c:v>60.77</c:v>
                </c:pt>
                <c:pt idx="21">
                  <c:v>67.06</c:v>
                </c:pt>
                <c:pt idx="22">
                  <c:v>75.44</c:v>
                </c:pt>
                <c:pt idx="23">
                  <c:v>81.72</c:v>
                </c:pt>
                <c:pt idx="24">
                  <c:v>83.82</c:v>
                </c:pt>
                <c:pt idx="25">
                  <c:v>88.01</c:v>
                </c:pt>
                <c:pt idx="26">
                  <c:v>94.3</c:v>
                </c:pt>
                <c:pt idx="27">
                  <c:v>98.49</c:v>
                </c:pt>
                <c:pt idx="28">
                  <c:v>98.49</c:v>
                </c:pt>
                <c:pt idx="29">
                  <c:v>104.77</c:v>
                </c:pt>
                <c:pt idx="30">
                  <c:v>108.97</c:v>
                </c:pt>
                <c:pt idx="31">
                  <c:v>117.35</c:v>
                </c:pt>
                <c:pt idx="32">
                  <c:v>125.73</c:v>
                </c:pt>
                <c:pt idx="33">
                  <c:v>127.83</c:v>
                </c:pt>
                <c:pt idx="34">
                  <c:v>129.91999999999999</c:v>
                </c:pt>
                <c:pt idx="35">
                  <c:v>136.21</c:v>
                </c:pt>
                <c:pt idx="36">
                  <c:v>140.4</c:v>
                </c:pt>
                <c:pt idx="37">
                  <c:v>144.59</c:v>
                </c:pt>
                <c:pt idx="38">
                  <c:v>148.78</c:v>
                </c:pt>
                <c:pt idx="39">
                  <c:v>152.97</c:v>
                </c:pt>
                <c:pt idx="40">
                  <c:v>159.26</c:v>
                </c:pt>
                <c:pt idx="41">
                  <c:v>161.35</c:v>
                </c:pt>
                <c:pt idx="42">
                  <c:v>165.54</c:v>
                </c:pt>
                <c:pt idx="43">
                  <c:v>169.74</c:v>
                </c:pt>
                <c:pt idx="44">
                  <c:v>171.83</c:v>
                </c:pt>
                <c:pt idx="45">
                  <c:v>173.93</c:v>
                </c:pt>
                <c:pt idx="46">
                  <c:v>180.21</c:v>
                </c:pt>
                <c:pt idx="47">
                  <c:v>184.4</c:v>
                </c:pt>
                <c:pt idx="48">
                  <c:v>186.5</c:v>
                </c:pt>
                <c:pt idx="49">
                  <c:v>188.59</c:v>
                </c:pt>
                <c:pt idx="50">
                  <c:v>190.69</c:v>
                </c:pt>
                <c:pt idx="51">
                  <c:v>190.69</c:v>
                </c:pt>
                <c:pt idx="52">
                  <c:v>192.79</c:v>
                </c:pt>
                <c:pt idx="53">
                  <c:v>194.88</c:v>
                </c:pt>
                <c:pt idx="54">
                  <c:v>196.98</c:v>
                </c:pt>
                <c:pt idx="55">
                  <c:v>199.07</c:v>
                </c:pt>
                <c:pt idx="56">
                  <c:v>199.07</c:v>
                </c:pt>
                <c:pt idx="57">
                  <c:v>201.17</c:v>
                </c:pt>
                <c:pt idx="58">
                  <c:v>203.26</c:v>
                </c:pt>
                <c:pt idx="59">
                  <c:v>205.36</c:v>
                </c:pt>
                <c:pt idx="60">
                  <c:v>207.45</c:v>
                </c:pt>
                <c:pt idx="61">
                  <c:v>211.65</c:v>
                </c:pt>
                <c:pt idx="62">
                  <c:v>213.74</c:v>
                </c:pt>
                <c:pt idx="63">
                  <c:v>217.93</c:v>
                </c:pt>
                <c:pt idx="64">
                  <c:v>217.93</c:v>
                </c:pt>
                <c:pt idx="65">
                  <c:v>224.22</c:v>
                </c:pt>
                <c:pt idx="66">
                  <c:v>226.31</c:v>
                </c:pt>
                <c:pt idx="67">
                  <c:v>228.41</c:v>
                </c:pt>
                <c:pt idx="68">
                  <c:v>230.5</c:v>
                </c:pt>
                <c:pt idx="69">
                  <c:v>236.79</c:v>
                </c:pt>
                <c:pt idx="70">
                  <c:v>240.98</c:v>
                </c:pt>
                <c:pt idx="71">
                  <c:v>245.17</c:v>
                </c:pt>
                <c:pt idx="72">
                  <c:v>249.36</c:v>
                </c:pt>
                <c:pt idx="73">
                  <c:v>251.46</c:v>
                </c:pt>
                <c:pt idx="74">
                  <c:v>253.56</c:v>
                </c:pt>
                <c:pt idx="75">
                  <c:v>255.65</c:v>
                </c:pt>
                <c:pt idx="76">
                  <c:v>257.75</c:v>
                </c:pt>
                <c:pt idx="77">
                  <c:v>257.75</c:v>
                </c:pt>
                <c:pt idx="78">
                  <c:v>257.75</c:v>
                </c:pt>
                <c:pt idx="79">
                  <c:v>259.83999999999997</c:v>
                </c:pt>
                <c:pt idx="80">
                  <c:v>259.83999999999997</c:v>
                </c:pt>
                <c:pt idx="81">
                  <c:v>259.83999999999997</c:v>
                </c:pt>
                <c:pt idx="82">
                  <c:v>261.94</c:v>
                </c:pt>
                <c:pt idx="83">
                  <c:v>261.94</c:v>
                </c:pt>
                <c:pt idx="84">
                  <c:v>261.94</c:v>
                </c:pt>
                <c:pt idx="85">
                  <c:v>261.94</c:v>
                </c:pt>
                <c:pt idx="86">
                  <c:v>261.94</c:v>
                </c:pt>
                <c:pt idx="87">
                  <c:v>261.94</c:v>
                </c:pt>
                <c:pt idx="88">
                  <c:v>264.02999999999997</c:v>
                </c:pt>
                <c:pt idx="89">
                  <c:v>264.02999999999997</c:v>
                </c:pt>
                <c:pt idx="90">
                  <c:v>266.13</c:v>
                </c:pt>
                <c:pt idx="91">
                  <c:v>266.13</c:v>
                </c:pt>
                <c:pt idx="92">
                  <c:v>266.13</c:v>
                </c:pt>
                <c:pt idx="93">
                  <c:v>268.22000000000003</c:v>
                </c:pt>
                <c:pt idx="94">
                  <c:v>270.32</c:v>
                </c:pt>
                <c:pt idx="95">
                  <c:v>270.32</c:v>
                </c:pt>
                <c:pt idx="96">
                  <c:v>272.42</c:v>
                </c:pt>
                <c:pt idx="97">
                  <c:v>272.42</c:v>
                </c:pt>
                <c:pt idx="98">
                  <c:v>272.42</c:v>
                </c:pt>
                <c:pt idx="99">
                  <c:v>272.42</c:v>
                </c:pt>
                <c:pt idx="100">
                  <c:v>272.42</c:v>
                </c:pt>
                <c:pt idx="101">
                  <c:v>272.42</c:v>
                </c:pt>
                <c:pt idx="102">
                  <c:v>272.42</c:v>
                </c:pt>
                <c:pt idx="103">
                  <c:v>272.42</c:v>
                </c:pt>
                <c:pt idx="104">
                  <c:v>274.51</c:v>
                </c:pt>
                <c:pt idx="105">
                  <c:v>274.51</c:v>
                </c:pt>
                <c:pt idx="106">
                  <c:v>274.51</c:v>
                </c:pt>
                <c:pt idx="107">
                  <c:v>274.51</c:v>
                </c:pt>
                <c:pt idx="108">
                  <c:v>278.7</c:v>
                </c:pt>
                <c:pt idx="109">
                  <c:v>278.7</c:v>
                </c:pt>
                <c:pt idx="110">
                  <c:v>276.61</c:v>
                </c:pt>
                <c:pt idx="111">
                  <c:v>274.51</c:v>
                </c:pt>
                <c:pt idx="112">
                  <c:v>274.51</c:v>
                </c:pt>
                <c:pt idx="113">
                  <c:v>278.7</c:v>
                </c:pt>
                <c:pt idx="114">
                  <c:v>276.61</c:v>
                </c:pt>
                <c:pt idx="115">
                  <c:v>272.42</c:v>
                </c:pt>
                <c:pt idx="116">
                  <c:v>278.7</c:v>
                </c:pt>
                <c:pt idx="117">
                  <c:v>282.89</c:v>
                </c:pt>
                <c:pt idx="118">
                  <c:v>282.89</c:v>
                </c:pt>
                <c:pt idx="119">
                  <c:v>289.18</c:v>
                </c:pt>
                <c:pt idx="120">
                  <c:v>289.18</c:v>
                </c:pt>
                <c:pt idx="121">
                  <c:v>280.8</c:v>
                </c:pt>
                <c:pt idx="122">
                  <c:v>278.7</c:v>
                </c:pt>
                <c:pt idx="123">
                  <c:v>282.89</c:v>
                </c:pt>
                <c:pt idx="124">
                  <c:v>291.27</c:v>
                </c:pt>
                <c:pt idx="125">
                  <c:v>295.47000000000003</c:v>
                </c:pt>
                <c:pt idx="126">
                  <c:v>301.75</c:v>
                </c:pt>
                <c:pt idx="127">
                  <c:v>310.13</c:v>
                </c:pt>
                <c:pt idx="128">
                  <c:v>328.99</c:v>
                </c:pt>
                <c:pt idx="129">
                  <c:v>322.70999999999998</c:v>
                </c:pt>
                <c:pt idx="130">
                  <c:v>322.70999999999998</c:v>
                </c:pt>
                <c:pt idx="131">
                  <c:v>326.89999999999998</c:v>
                </c:pt>
                <c:pt idx="132">
                  <c:v>331.09</c:v>
                </c:pt>
                <c:pt idx="133">
                  <c:v>337.38</c:v>
                </c:pt>
                <c:pt idx="134">
                  <c:v>339.47</c:v>
                </c:pt>
                <c:pt idx="135">
                  <c:v>343.66</c:v>
                </c:pt>
                <c:pt idx="136">
                  <c:v>352.04</c:v>
                </c:pt>
                <c:pt idx="137">
                  <c:v>343.66</c:v>
                </c:pt>
                <c:pt idx="138">
                  <c:v>345.76</c:v>
                </c:pt>
                <c:pt idx="139">
                  <c:v>370.9</c:v>
                </c:pt>
                <c:pt idx="140">
                  <c:v>362.52</c:v>
                </c:pt>
                <c:pt idx="141">
                  <c:v>360.43</c:v>
                </c:pt>
                <c:pt idx="142">
                  <c:v>360.43</c:v>
                </c:pt>
                <c:pt idx="143">
                  <c:v>358.33</c:v>
                </c:pt>
                <c:pt idx="144">
                  <c:v>354.14</c:v>
                </c:pt>
                <c:pt idx="145">
                  <c:v>354.14</c:v>
                </c:pt>
                <c:pt idx="146">
                  <c:v>352.04</c:v>
                </c:pt>
                <c:pt idx="147">
                  <c:v>358.33</c:v>
                </c:pt>
                <c:pt idx="148">
                  <c:v>358.33</c:v>
                </c:pt>
                <c:pt idx="149">
                  <c:v>358.33</c:v>
                </c:pt>
                <c:pt idx="150">
                  <c:v>360.43</c:v>
                </c:pt>
                <c:pt idx="151">
                  <c:v>362.52</c:v>
                </c:pt>
                <c:pt idx="152">
                  <c:v>362.52</c:v>
                </c:pt>
                <c:pt idx="153">
                  <c:v>366.71</c:v>
                </c:pt>
                <c:pt idx="154">
                  <c:v>364.62</c:v>
                </c:pt>
                <c:pt idx="155">
                  <c:v>370.9</c:v>
                </c:pt>
                <c:pt idx="156">
                  <c:v>370.9</c:v>
                </c:pt>
                <c:pt idx="157">
                  <c:v>370.9</c:v>
                </c:pt>
                <c:pt idx="158">
                  <c:v>373</c:v>
                </c:pt>
                <c:pt idx="159">
                  <c:v>377.19</c:v>
                </c:pt>
                <c:pt idx="160">
                  <c:v>379.29</c:v>
                </c:pt>
                <c:pt idx="161">
                  <c:v>375.09</c:v>
                </c:pt>
                <c:pt idx="162">
                  <c:v>375.09</c:v>
                </c:pt>
                <c:pt idx="163">
                  <c:v>375.09</c:v>
                </c:pt>
                <c:pt idx="164">
                  <c:v>377.19</c:v>
                </c:pt>
                <c:pt idx="165">
                  <c:v>379.29</c:v>
                </c:pt>
                <c:pt idx="166">
                  <c:v>381.38</c:v>
                </c:pt>
                <c:pt idx="167">
                  <c:v>381.38</c:v>
                </c:pt>
                <c:pt idx="168">
                  <c:v>383.48</c:v>
                </c:pt>
                <c:pt idx="169">
                  <c:v>385.57</c:v>
                </c:pt>
                <c:pt idx="170">
                  <c:v>385.57</c:v>
                </c:pt>
                <c:pt idx="171">
                  <c:v>385.57</c:v>
                </c:pt>
                <c:pt idx="172">
                  <c:v>385.57</c:v>
                </c:pt>
                <c:pt idx="173">
                  <c:v>389.76</c:v>
                </c:pt>
                <c:pt idx="174">
                  <c:v>389.76</c:v>
                </c:pt>
                <c:pt idx="175">
                  <c:v>389.76</c:v>
                </c:pt>
                <c:pt idx="176">
                  <c:v>389.76</c:v>
                </c:pt>
                <c:pt idx="177">
                  <c:v>391.86</c:v>
                </c:pt>
                <c:pt idx="178">
                  <c:v>391.86</c:v>
                </c:pt>
                <c:pt idx="179">
                  <c:v>391.86</c:v>
                </c:pt>
                <c:pt idx="180">
                  <c:v>400.24</c:v>
                </c:pt>
                <c:pt idx="181">
                  <c:v>402.34</c:v>
                </c:pt>
                <c:pt idx="182">
                  <c:v>404.43</c:v>
                </c:pt>
                <c:pt idx="183">
                  <c:v>406.53</c:v>
                </c:pt>
                <c:pt idx="184">
                  <c:v>406.53</c:v>
                </c:pt>
                <c:pt idx="185">
                  <c:v>408.62</c:v>
                </c:pt>
                <c:pt idx="186">
                  <c:v>410.72</c:v>
                </c:pt>
                <c:pt idx="187">
                  <c:v>414.91</c:v>
                </c:pt>
                <c:pt idx="188">
                  <c:v>419.1</c:v>
                </c:pt>
                <c:pt idx="189">
                  <c:v>419.1</c:v>
                </c:pt>
                <c:pt idx="190">
                  <c:v>427.48</c:v>
                </c:pt>
                <c:pt idx="191">
                  <c:v>414.91</c:v>
                </c:pt>
                <c:pt idx="192">
                  <c:v>408.62</c:v>
                </c:pt>
                <c:pt idx="193">
                  <c:v>412.81</c:v>
                </c:pt>
                <c:pt idx="194">
                  <c:v>408.62</c:v>
                </c:pt>
                <c:pt idx="195">
                  <c:v>404.43</c:v>
                </c:pt>
                <c:pt idx="196">
                  <c:v>400.24</c:v>
                </c:pt>
                <c:pt idx="197">
                  <c:v>400.24</c:v>
                </c:pt>
                <c:pt idx="198">
                  <c:v>400.24</c:v>
                </c:pt>
                <c:pt idx="199">
                  <c:v>398.14</c:v>
                </c:pt>
                <c:pt idx="200">
                  <c:v>398.14</c:v>
                </c:pt>
                <c:pt idx="201">
                  <c:v>400.24</c:v>
                </c:pt>
                <c:pt idx="202">
                  <c:v>404.43</c:v>
                </c:pt>
                <c:pt idx="203">
                  <c:v>404.43</c:v>
                </c:pt>
                <c:pt idx="204">
                  <c:v>404.43</c:v>
                </c:pt>
                <c:pt idx="205">
                  <c:v>402.34</c:v>
                </c:pt>
                <c:pt idx="206">
                  <c:v>402.34</c:v>
                </c:pt>
                <c:pt idx="207">
                  <c:v>402.34</c:v>
                </c:pt>
                <c:pt idx="208">
                  <c:v>398.14</c:v>
                </c:pt>
                <c:pt idx="209">
                  <c:v>400.24</c:v>
                </c:pt>
                <c:pt idx="210">
                  <c:v>398.14</c:v>
                </c:pt>
                <c:pt idx="211">
                  <c:v>389.76</c:v>
                </c:pt>
                <c:pt idx="212">
                  <c:v>383.48</c:v>
                </c:pt>
                <c:pt idx="213">
                  <c:v>385.57</c:v>
                </c:pt>
                <c:pt idx="214">
                  <c:v>396.05</c:v>
                </c:pt>
                <c:pt idx="215">
                  <c:v>398.14</c:v>
                </c:pt>
                <c:pt idx="216">
                  <c:v>391.86</c:v>
                </c:pt>
                <c:pt idx="217">
                  <c:v>393.95</c:v>
                </c:pt>
                <c:pt idx="218">
                  <c:v>391.86</c:v>
                </c:pt>
                <c:pt idx="219">
                  <c:v>393.95</c:v>
                </c:pt>
                <c:pt idx="220">
                  <c:v>400.24</c:v>
                </c:pt>
                <c:pt idx="221">
                  <c:v>402.34</c:v>
                </c:pt>
                <c:pt idx="222">
                  <c:v>414.91</c:v>
                </c:pt>
                <c:pt idx="223">
                  <c:v>417</c:v>
                </c:pt>
                <c:pt idx="224">
                  <c:v>419.1</c:v>
                </c:pt>
                <c:pt idx="225">
                  <c:v>423.29</c:v>
                </c:pt>
                <c:pt idx="226">
                  <c:v>423.29</c:v>
                </c:pt>
                <c:pt idx="227">
                  <c:v>423.29</c:v>
                </c:pt>
                <c:pt idx="228">
                  <c:v>427.48</c:v>
                </c:pt>
                <c:pt idx="229">
                  <c:v>429.58</c:v>
                </c:pt>
                <c:pt idx="230">
                  <c:v>429.58</c:v>
                </c:pt>
                <c:pt idx="231">
                  <c:v>431.67</c:v>
                </c:pt>
                <c:pt idx="232">
                  <c:v>431.67</c:v>
                </c:pt>
                <c:pt idx="233">
                  <c:v>431.67</c:v>
                </c:pt>
                <c:pt idx="234">
                  <c:v>431.67</c:v>
                </c:pt>
                <c:pt idx="235">
                  <c:v>431.67</c:v>
                </c:pt>
                <c:pt idx="236">
                  <c:v>433.77</c:v>
                </c:pt>
                <c:pt idx="237">
                  <c:v>433.77</c:v>
                </c:pt>
                <c:pt idx="238">
                  <c:v>433.77</c:v>
                </c:pt>
                <c:pt idx="239">
                  <c:v>444.25</c:v>
                </c:pt>
                <c:pt idx="240">
                  <c:v>446.34</c:v>
                </c:pt>
                <c:pt idx="241">
                  <c:v>444.25</c:v>
                </c:pt>
                <c:pt idx="242">
                  <c:v>450.53</c:v>
                </c:pt>
                <c:pt idx="243">
                  <c:v>454.72</c:v>
                </c:pt>
                <c:pt idx="244">
                  <c:v>458.91</c:v>
                </c:pt>
                <c:pt idx="245">
                  <c:v>461.01</c:v>
                </c:pt>
                <c:pt idx="246">
                  <c:v>465.2</c:v>
                </c:pt>
                <c:pt idx="247">
                  <c:v>465.2</c:v>
                </c:pt>
                <c:pt idx="248">
                  <c:v>467.3</c:v>
                </c:pt>
                <c:pt idx="249">
                  <c:v>469.39</c:v>
                </c:pt>
                <c:pt idx="250">
                  <c:v>473.58</c:v>
                </c:pt>
                <c:pt idx="251">
                  <c:v>475.68</c:v>
                </c:pt>
                <c:pt idx="252">
                  <c:v>477.77</c:v>
                </c:pt>
                <c:pt idx="253">
                  <c:v>484.06</c:v>
                </c:pt>
                <c:pt idx="254">
                  <c:v>486.16</c:v>
                </c:pt>
                <c:pt idx="255">
                  <c:v>490.35</c:v>
                </c:pt>
                <c:pt idx="256">
                  <c:v>490.35</c:v>
                </c:pt>
                <c:pt idx="257">
                  <c:v>486.16</c:v>
                </c:pt>
                <c:pt idx="258">
                  <c:v>477.77</c:v>
                </c:pt>
                <c:pt idx="259">
                  <c:v>475.68</c:v>
                </c:pt>
                <c:pt idx="260">
                  <c:v>471.49</c:v>
                </c:pt>
                <c:pt idx="261">
                  <c:v>458.91</c:v>
                </c:pt>
                <c:pt idx="262">
                  <c:v>461.01</c:v>
                </c:pt>
                <c:pt idx="263">
                  <c:v>479.87</c:v>
                </c:pt>
                <c:pt idx="264">
                  <c:v>484.06</c:v>
                </c:pt>
                <c:pt idx="265">
                  <c:v>488.25</c:v>
                </c:pt>
                <c:pt idx="266">
                  <c:v>492.44</c:v>
                </c:pt>
                <c:pt idx="267">
                  <c:v>486.16</c:v>
                </c:pt>
                <c:pt idx="268">
                  <c:v>481.97</c:v>
                </c:pt>
                <c:pt idx="269">
                  <c:v>481.97</c:v>
                </c:pt>
                <c:pt idx="270">
                  <c:v>488.25</c:v>
                </c:pt>
                <c:pt idx="271">
                  <c:v>477.77</c:v>
                </c:pt>
                <c:pt idx="272">
                  <c:v>479.87</c:v>
                </c:pt>
                <c:pt idx="273">
                  <c:v>471.49</c:v>
                </c:pt>
                <c:pt idx="274">
                  <c:v>467.3</c:v>
                </c:pt>
                <c:pt idx="275">
                  <c:v>467.3</c:v>
                </c:pt>
                <c:pt idx="276">
                  <c:v>463.11</c:v>
                </c:pt>
                <c:pt idx="277">
                  <c:v>461.01</c:v>
                </c:pt>
                <c:pt idx="278">
                  <c:v>454.72</c:v>
                </c:pt>
                <c:pt idx="279">
                  <c:v>448.44</c:v>
                </c:pt>
                <c:pt idx="280">
                  <c:v>450.53</c:v>
                </c:pt>
                <c:pt idx="281">
                  <c:v>437.96</c:v>
                </c:pt>
                <c:pt idx="282">
                  <c:v>435.86</c:v>
                </c:pt>
                <c:pt idx="283">
                  <c:v>431.67</c:v>
                </c:pt>
                <c:pt idx="284">
                  <c:v>427.48</c:v>
                </c:pt>
                <c:pt idx="285">
                  <c:v>429.58</c:v>
                </c:pt>
                <c:pt idx="286">
                  <c:v>431.67</c:v>
                </c:pt>
                <c:pt idx="287">
                  <c:v>427.48</c:v>
                </c:pt>
                <c:pt idx="288">
                  <c:v>429.58</c:v>
                </c:pt>
                <c:pt idx="289">
                  <c:v>433.77</c:v>
                </c:pt>
                <c:pt idx="290">
                  <c:v>414.91</c:v>
                </c:pt>
                <c:pt idx="291">
                  <c:v>408.62</c:v>
                </c:pt>
                <c:pt idx="292">
                  <c:v>437.96</c:v>
                </c:pt>
                <c:pt idx="293">
                  <c:v>440.06</c:v>
                </c:pt>
                <c:pt idx="294">
                  <c:v>431.67</c:v>
                </c:pt>
                <c:pt idx="295">
                  <c:v>429.58</c:v>
                </c:pt>
                <c:pt idx="296">
                  <c:v>421.2</c:v>
                </c:pt>
                <c:pt idx="297">
                  <c:v>417</c:v>
                </c:pt>
                <c:pt idx="298">
                  <c:v>417</c:v>
                </c:pt>
                <c:pt idx="299">
                  <c:v>421.2</c:v>
                </c:pt>
                <c:pt idx="300">
                  <c:v>421.2</c:v>
                </c:pt>
                <c:pt idx="301">
                  <c:v>414.91</c:v>
                </c:pt>
                <c:pt idx="302">
                  <c:v>408.62</c:v>
                </c:pt>
                <c:pt idx="303">
                  <c:v>404.43</c:v>
                </c:pt>
                <c:pt idx="304">
                  <c:v>402.34</c:v>
                </c:pt>
                <c:pt idx="305">
                  <c:v>406.53</c:v>
                </c:pt>
                <c:pt idx="306">
                  <c:v>398.14</c:v>
                </c:pt>
                <c:pt idx="307">
                  <c:v>387.67</c:v>
                </c:pt>
                <c:pt idx="308">
                  <c:v>391.86</c:v>
                </c:pt>
                <c:pt idx="309">
                  <c:v>396.05</c:v>
                </c:pt>
                <c:pt idx="310">
                  <c:v>400.24</c:v>
                </c:pt>
                <c:pt idx="311">
                  <c:v>389.76</c:v>
                </c:pt>
                <c:pt idx="312">
                  <c:v>442.15</c:v>
                </c:pt>
                <c:pt idx="313">
                  <c:v>458.91</c:v>
                </c:pt>
                <c:pt idx="314">
                  <c:v>461.01</c:v>
                </c:pt>
                <c:pt idx="315">
                  <c:v>467.3</c:v>
                </c:pt>
                <c:pt idx="316">
                  <c:v>490.35</c:v>
                </c:pt>
                <c:pt idx="317">
                  <c:v>515.49</c:v>
                </c:pt>
                <c:pt idx="318">
                  <c:v>505.02</c:v>
                </c:pt>
                <c:pt idx="319">
                  <c:v>509.21</c:v>
                </c:pt>
                <c:pt idx="320">
                  <c:v>513.4</c:v>
                </c:pt>
                <c:pt idx="321">
                  <c:v>519.67999999999995</c:v>
                </c:pt>
                <c:pt idx="322">
                  <c:v>513.4</c:v>
                </c:pt>
                <c:pt idx="323">
                  <c:v>505.02</c:v>
                </c:pt>
                <c:pt idx="324">
                  <c:v>534.35</c:v>
                </c:pt>
                <c:pt idx="325">
                  <c:v>540.64</c:v>
                </c:pt>
                <c:pt idx="326">
                  <c:v>555.30999999999995</c:v>
                </c:pt>
                <c:pt idx="327">
                  <c:v>561.59</c:v>
                </c:pt>
                <c:pt idx="328">
                  <c:v>565.79</c:v>
                </c:pt>
                <c:pt idx="329">
                  <c:v>496.63</c:v>
                </c:pt>
                <c:pt idx="330">
                  <c:v>461.01</c:v>
                </c:pt>
                <c:pt idx="331">
                  <c:v>448.44</c:v>
                </c:pt>
                <c:pt idx="332">
                  <c:v>442.15</c:v>
                </c:pt>
                <c:pt idx="333">
                  <c:v>437.96</c:v>
                </c:pt>
                <c:pt idx="334">
                  <c:v>433.77</c:v>
                </c:pt>
                <c:pt idx="335">
                  <c:v>431.67</c:v>
                </c:pt>
                <c:pt idx="336">
                  <c:v>427.48</c:v>
                </c:pt>
                <c:pt idx="337">
                  <c:v>425.39</c:v>
                </c:pt>
                <c:pt idx="338">
                  <c:v>423.29</c:v>
                </c:pt>
                <c:pt idx="339">
                  <c:v>423.29</c:v>
                </c:pt>
                <c:pt idx="340">
                  <c:v>421.2</c:v>
                </c:pt>
                <c:pt idx="341">
                  <c:v>421.2</c:v>
                </c:pt>
                <c:pt idx="342">
                  <c:v>419.1</c:v>
                </c:pt>
                <c:pt idx="343">
                  <c:v>419.1</c:v>
                </c:pt>
                <c:pt idx="344">
                  <c:v>417</c:v>
                </c:pt>
                <c:pt idx="345">
                  <c:v>417</c:v>
                </c:pt>
                <c:pt idx="346">
                  <c:v>417</c:v>
                </c:pt>
                <c:pt idx="347">
                  <c:v>414.91</c:v>
                </c:pt>
                <c:pt idx="348">
                  <c:v>414.91</c:v>
                </c:pt>
                <c:pt idx="349">
                  <c:v>414.91</c:v>
                </c:pt>
                <c:pt idx="350">
                  <c:v>412.81</c:v>
                </c:pt>
                <c:pt idx="351">
                  <c:v>412.81</c:v>
                </c:pt>
                <c:pt idx="352">
                  <c:v>410.72</c:v>
                </c:pt>
                <c:pt idx="353">
                  <c:v>410.72</c:v>
                </c:pt>
                <c:pt idx="354">
                  <c:v>410.72</c:v>
                </c:pt>
                <c:pt idx="355">
                  <c:v>410.72</c:v>
                </c:pt>
                <c:pt idx="356">
                  <c:v>408.62</c:v>
                </c:pt>
                <c:pt idx="357">
                  <c:v>408.62</c:v>
                </c:pt>
                <c:pt idx="358">
                  <c:v>408.62</c:v>
                </c:pt>
                <c:pt idx="359">
                  <c:v>408.62</c:v>
                </c:pt>
                <c:pt idx="360">
                  <c:v>408.62</c:v>
                </c:pt>
                <c:pt idx="361">
                  <c:v>406.53</c:v>
                </c:pt>
                <c:pt idx="362">
                  <c:v>406.53</c:v>
                </c:pt>
                <c:pt idx="363">
                  <c:v>406.53</c:v>
                </c:pt>
                <c:pt idx="364">
                  <c:v>406.53</c:v>
                </c:pt>
                <c:pt idx="365">
                  <c:v>404.43</c:v>
                </c:pt>
                <c:pt idx="366">
                  <c:v>404.43</c:v>
                </c:pt>
                <c:pt idx="367">
                  <c:v>404.43</c:v>
                </c:pt>
                <c:pt idx="368">
                  <c:v>404.43</c:v>
                </c:pt>
                <c:pt idx="369">
                  <c:v>404.43</c:v>
                </c:pt>
                <c:pt idx="370">
                  <c:v>404.43</c:v>
                </c:pt>
                <c:pt idx="371">
                  <c:v>402.34</c:v>
                </c:pt>
                <c:pt idx="372">
                  <c:v>402.34</c:v>
                </c:pt>
                <c:pt idx="373">
                  <c:v>402.34</c:v>
                </c:pt>
                <c:pt idx="374">
                  <c:v>402.34</c:v>
                </c:pt>
                <c:pt idx="375">
                  <c:v>402.34</c:v>
                </c:pt>
                <c:pt idx="376">
                  <c:v>402.34</c:v>
                </c:pt>
                <c:pt idx="377">
                  <c:v>402.34</c:v>
                </c:pt>
                <c:pt idx="378">
                  <c:v>400.24</c:v>
                </c:pt>
                <c:pt idx="379">
                  <c:v>400.24</c:v>
                </c:pt>
                <c:pt idx="380">
                  <c:v>400.24</c:v>
                </c:pt>
                <c:pt idx="381">
                  <c:v>400.24</c:v>
                </c:pt>
                <c:pt idx="382">
                  <c:v>400.24</c:v>
                </c:pt>
                <c:pt idx="383">
                  <c:v>400.24</c:v>
                </c:pt>
                <c:pt idx="384">
                  <c:v>398.14</c:v>
                </c:pt>
                <c:pt idx="385">
                  <c:v>398.14</c:v>
                </c:pt>
                <c:pt idx="386">
                  <c:v>398.14</c:v>
                </c:pt>
                <c:pt idx="387">
                  <c:v>398.14</c:v>
                </c:pt>
                <c:pt idx="388">
                  <c:v>398.14</c:v>
                </c:pt>
                <c:pt idx="389">
                  <c:v>396.05</c:v>
                </c:pt>
                <c:pt idx="390">
                  <c:v>396.05</c:v>
                </c:pt>
                <c:pt idx="391">
                  <c:v>396.05</c:v>
                </c:pt>
                <c:pt idx="392">
                  <c:v>396.05</c:v>
                </c:pt>
                <c:pt idx="393">
                  <c:v>393.95</c:v>
                </c:pt>
                <c:pt idx="394">
                  <c:v>391.86</c:v>
                </c:pt>
                <c:pt idx="395">
                  <c:v>379.29</c:v>
                </c:pt>
                <c:pt idx="396">
                  <c:v>370.9</c:v>
                </c:pt>
                <c:pt idx="397">
                  <c:v>358.33</c:v>
                </c:pt>
                <c:pt idx="398">
                  <c:v>337.38</c:v>
                </c:pt>
                <c:pt idx="399">
                  <c:v>305.94</c:v>
                </c:pt>
                <c:pt idx="400">
                  <c:v>280.8</c:v>
                </c:pt>
                <c:pt idx="401">
                  <c:v>261.94</c:v>
                </c:pt>
                <c:pt idx="402">
                  <c:v>245.17</c:v>
                </c:pt>
                <c:pt idx="403">
                  <c:v>230.5</c:v>
                </c:pt>
                <c:pt idx="404">
                  <c:v>217.93</c:v>
                </c:pt>
                <c:pt idx="405">
                  <c:v>207.45</c:v>
                </c:pt>
                <c:pt idx="406">
                  <c:v>199.07</c:v>
                </c:pt>
                <c:pt idx="407">
                  <c:v>188.59</c:v>
                </c:pt>
                <c:pt idx="408">
                  <c:v>182.31</c:v>
                </c:pt>
                <c:pt idx="409">
                  <c:v>169.74</c:v>
                </c:pt>
                <c:pt idx="410">
                  <c:v>165.54</c:v>
                </c:pt>
                <c:pt idx="411">
                  <c:v>159.26</c:v>
                </c:pt>
                <c:pt idx="412">
                  <c:v>161.35</c:v>
                </c:pt>
                <c:pt idx="413">
                  <c:v>163.44999999999999</c:v>
                </c:pt>
                <c:pt idx="414">
                  <c:v>163.44999999999999</c:v>
                </c:pt>
                <c:pt idx="415">
                  <c:v>165.54</c:v>
                </c:pt>
                <c:pt idx="416">
                  <c:v>165.54</c:v>
                </c:pt>
                <c:pt idx="417">
                  <c:v>165.54</c:v>
                </c:pt>
                <c:pt idx="418">
                  <c:v>167.64</c:v>
                </c:pt>
                <c:pt idx="419">
                  <c:v>167.64</c:v>
                </c:pt>
                <c:pt idx="420">
                  <c:v>167.64</c:v>
                </c:pt>
                <c:pt idx="421">
                  <c:v>167.64</c:v>
                </c:pt>
                <c:pt idx="422">
                  <c:v>167.64</c:v>
                </c:pt>
                <c:pt idx="423">
                  <c:v>167.64</c:v>
                </c:pt>
                <c:pt idx="424">
                  <c:v>167.64</c:v>
                </c:pt>
                <c:pt idx="425">
                  <c:v>169.74</c:v>
                </c:pt>
                <c:pt idx="426">
                  <c:v>169.74</c:v>
                </c:pt>
                <c:pt idx="427">
                  <c:v>169.74</c:v>
                </c:pt>
                <c:pt idx="428">
                  <c:v>169.74</c:v>
                </c:pt>
                <c:pt idx="429">
                  <c:v>169.74</c:v>
                </c:pt>
                <c:pt idx="430">
                  <c:v>169.74</c:v>
                </c:pt>
                <c:pt idx="431">
                  <c:v>169.74</c:v>
                </c:pt>
                <c:pt idx="432">
                  <c:v>169.74</c:v>
                </c:pt>
                <c:pt idx="433">
                  <c:v>169.74</c:v>
                </c:pt>
                <c:pt idx="434">
                  <c:v>169.74</c:v>
                </c:pt>
                <c:pt idx="435">
                  <c:v>169.74</c:v>
                </c:pt>
                <c:pt idx="436">
                  <c:v>169.74</c:v>
                </c:pt>
                <c:pt idx="437">
                  <c:v>169.74</c:v>
                </c:pt>
                <c:pt idx="438">
                  <c:v>169.74</c:v>
                </c:pt>
                <c:pt idx="439">
                  <c:v>171.83</c:v>
                </c:pt>
                <c:pt idx="440">
                  <c:v>171.83</c:v>
                </c:pt>
                <c:pt idx="441">
                  <c:v>171.83</c:v>
                </c:pt>
                <c:pt idx="442">
                  <c:v>171.83</c:v>
                </c:pt>
                <c:pt idx="443">
                  <c:v>171.83</c:v>
                </c:pt>
                <c:pt idx="444">
                  <c:v>171.83</c:v>
                </c:pt>
                <c:pt idx="445">
                  <c:v>171.83</c:v>
                </c:pt>
                <c:pt idx="446">
                  <c:v>224.22</c:v>
                </c:pt>
                <c:pt idx="447">
                  <c:v>274.51</c:v>
                </c:pt>
                <c:pt idx="448">
                  <c:v>303.85000000000002</c:v>
                </c:pt>
                <c:pt idx="449">
                  <c:v>339.47</c:v>
                </c:pt>
                <c:pt idx="450">
                  <c:v>366.71</c:v>
                </c:pt>
                <c:pt idx="451">
                  <c:v>391.86</c:v>
                </c:pt>
                <c:pt idx="452">
                  <c:v>433.77</c:v>
                </c:pt>
                <c:pt idx="453">
                  <c:v>444.25</c:v>
                </c:pt>
                <c:pt idx="454">
                  <c:v>452.63</c:v>
                </c:pt>
                <c:pt idx="455">
                  <c:v>450.53</c:v>
                </c:pt>
                <c:pt idx="456">
                  <c:v>448.44</c:v>
                </c:pt>
                <c:pt idx="457">
                  <c:v>446.34</c:v>
                </c:pt>
                <c:pt idx="458">
                  <c:v>448.44</c:v>
                </c:pt>
                <c:pt idx="459">
                  <c:v>456.82</c:v>
                </c:pt>
                <c:pt idx="460">
                  <c:v>475.68</c:v>
                </c:pt>
                <c:pt idx="461">
                  <c:v>456.82</c:v>
                </c:pt>
                <c:pt idx="462">
                  <c:v>274.51</c:v>
                </c:pt>
                <c:pt idx="463">
                  <c:v>278.7</c:v>
                </c:pt>
                <c:pt idx="464">
                  <c:v>289.18</c:v>
                </c:pt>
                <c:pt idx="465">
                  <c:v>289.18</c:v>
                </c:pt>
                <c:pt idx="466">
                  <c:v>278.7</c:v>
                </c:pt>
                <c:pt idx="467">
                  <c:v>274.51</c:v>
                </c:pt>
                <c:pt idx="468">
                  <c:v>276.61</c:v>
                </c:pt>
                <c:pt idx="469">
                  <c:v>274.51</c:v>
                </c:pt>
                <c:pt idx="470">
                  <c:v>268.22000000000003</c:v>
                </c:pt>
                <c:pt idx="471">
                  <c:v>312.23</c:v>
                </c:pt>
                <c:pt idx="472">
                  <c:v>318.52</c:v>
                </c:pt>
                <c:pt idx="473">
                  <c:v>337.38</c:v>
                </c:pt>
                <c:pt idx="474">
                  <c:v>339.47</c:v>
                </c:pt>
                <c:pt idx="475">
                  <c:v>341.57</c:v>
                </c:pt>
                <c:pt idx="476">
                  <c:v>335.28</c:v>
                </c:pt>
                <c:pt idx="477">
                  <c:v>333.18</c:v>
                </c:pt>
                <c:pt idx="478">
                  <c:v>337.38</c:v>
                </c:pt>
                <c:pt idx="479">
                  <c:v>349.95</c:v>
                </c:pt>
                <c:pt idx="480">
                  <c:v>339.47</c:v>
                </c:pt>
                <c:pt idx="481">
                  <c:v>347.85</c:v>
                </c:pt>
                <c:pt idx="482">
                  <c:v>337.38</c:v>
                </c:pt>
                <c:pt idx="483">
                  <c:v>360.43</c:v>
                </c:pt>
                <c:pt idx="484">
                  <c:v>366.71</c:v>
                </c:pt>
                <c:pt idx="485">
                  <c:v>345.76</c:v>
                </c:pt>
                <c:pt idx="486">
                  <c:v>341.57</c:v>
                </c:pt>
                <c:pt idx="487">
                  <c:v>347.85</c:v>
                </c:pt>
                <c:pt idx="488">
                  <c:v>360.43</c:v>
                </c:pt>
                <c:pt idx="489">
                  <c:v>368.81</c:v>
                </c:pt>
                <c:pt idx="490">
                  <c:v>383.48</c:v>
                </c:pt>
                <c:pt idx="491">
                  <c:v>400.24</c:v>
                </c:pt>
                <c:pt idx="492">
                  <c:v>404.43</c:v>
                </c:pt>
                <c:pt idx="493">
                  <c:v>412.81</c:v>
                </c:pt>
                <c:pt idx="494">
                  <c:v>450.53</c:v>
                </c:pt>
                <c:pt idx="495">
                  <c:v>450.53</c:v>
                </c:pt>
                <c:pt idx="496">
                  <c:v>461.01</c:v>
                </c:pt>
                <c:pt idx="497">
                  <c:v>469.39</c:v>
                </c:pt>
                <c:pt idx="498">
                  <c:v>473.58</c:v>
                </c:pt>
                <c:pt idx="499">
                  <c:v>463.11</c:v>
                </c:pt>
              </c:numCache>
            </c:numRef>
          </c:yVal>
          <c:smooth val="1"/>
          <c:extLst>
            <c:ext xmlns:c16="http://schemas.microsoft.com/office/drawing/2014/chart" uri="{C3380CC4-5D6E-409C-BE32-E72D297353CC}">
              <c16:uniqueId val="{00000000-90E3-7E4B-ACCC-EE952ABE94F4}"/>
            </c:ext>
          </c:extLst>
        </c:ser>
        <c:ser>
          <c:idx val="1"/>
          <c:order val="1"/>
          <c:tx>
            <c:v>PC12i</c:v>
          </c:tx>
          <c:spPr>
            <a:ln w="19050" cap="rnd">
              <a:solidFill>
                <a:schemeClr val="accent2"/>
              </a:solidFill>
              <a:round/>
            </a:ln>
            <a:effectLst/>
          </c:spPr>
          <c:marker>
            <c:symbol val="none"/>
          </c:marker>
          <c:xVal>
            <c:numRef>
              <c:f>'PC12-I'!$E$6:$E$501</c:f>
              <c:numCache>
                <c:formatCode>General</c:formatCode>
                <c:ptCount val="496"/>
                <c:pt idx="0">
                  <c:v>0</c:v>
                </c:pt>
                <c:pt idx="1">
                  <c:v>0</c:v>
                </c:pt>
                <c:pt idx="2">
                  <c:v>0</c:v>
                </c:pt>
                <c:pt idx="3">
                  <c:v>0</c:v>
                </c:pt>
                <c:pt idx="4">
                  <c:v>0.12</c:v>
                </c:pt>
                <c:pt idx="5">
                  <c:v>0.13</c:v>
                </c:pt>
                <c:pt idx="6">
                  <c:v>0.13</c:v>
                </c:pt>
                <c:pt idx="7">
                  <c:v>0.13</c:v>
                </c:pt>
                <c:pt idx="8">
                  <c:v>0.13</c:v>
                </c:pt>
                <c:pt idx="9">
                  <c:v>0.27</c:v>
                </c:pt>
                <c:pt idx="10">
                  <c:v>0.27</c:v>
                </c:pt>
                <c:pt idx="11">
                  <c:v>0.27</c:v>
                </c:pt>
                <c:pt idx="12">
                  <c:v>0.27</c:v>
                </c:pt>
                <c:pt idx="13">
                  <c:v>0.27</c:v>
                </c:pt>
                <c:pt idx="14">
                  <c:v>0.27</c:v>
                </c:pt>
                <c:pt idx="15">
                  <c:v>0.27</c:v>
                </c:pt>
                <c:pt idx="16">
                  <c:v>0.27</c:v>
                </c:pt>
                <c:pt idx="17">
                  <c:v>0.27</c:v>
                </c:pt>
                <c:pt idx="18">
                  <c:v>0.27</c:v>
                </c:pt>
                <c:pt idx="19">
                  <c:v>0.27</c:v>
                </c:pt>
                <c:pt idx="20">
                  <c:v>0.27</c:v>
                </c:pt>
                <c:pt idx="21">
                  <c:v>0.27</c:v>
                </c:pt>
                <c:pt idx="22">
                  <c:v>0.27</c:v>
                </c:pt>
                <c:pt idx="23">
                  <c:v>0.27</c:v>
                </c:pt>
                <c:pt idx="24">
                  <c:v>0.27</c:v>
                </c:pt>
                <c:pt idx="25">
                  <c:v>0.27</c:v>
                </c:pt>
                <c:pt idx="26">
                  <c:v>0.27</c:v>
                </c:pt>
                <c:pt idx="27">
                  <c:v>0.27</c:v>
                </c:pt>
                <c:pt idx="28">
                  <c:v>0.27</c:v>
                </c:pt>
                <c:pt idx="29">
                  <c:v>0.27</c:v>
                </c:pt>
                <c:pt idx="30">
                  <c:v>0.27</c:v>
                </c:pt>
                <c:pt idx="31">
                  <c:v>0.27</c:v>
                </c:pt>
                <c:pt idx="32">
                  <c:v>0.27</c:v>
                </c:pt>
                <c:pt idx="33">
                  <c:v>0.27</c:v>
                </c:pt>
                <c:pt idx="34">
                  <c:v>0.27</c:v>
                </c:pt>
                <c:pt idx="35">
                  <c:v>0.27</c:v>
                </c:pt>
                <c:pt idx="36">
                  <c:v>0.27</c:v>
                </c:pt>
                <c:pt idx="37">
                  <c:v>0.27</c:v>
                </c:pt>
                <c:pt idx="38">
                  <c:v>0.38</c:v>
                </c:pt>
                <c:pt idx="39">
                  <c:v>0.38</c:v>
                </c:pt>
                <c:pt idx="40">
                  <c:v>0.38</c:v>
                </c:pt>
                <c:pt idx="41">
                  <c:v>0.38</c:v>
                </c:pt>
                <c:pt idx="42">
                  <c:v>0.38</c:v>
                </c:pt>
                <c:pt idx="43">
                  <c:v>0.38</c:v>
                </c:pt>
                <c:pt idx="44">
                  <c:v>0.38</c:v>
                </c:pt>
                <c:pt idx="45">
                  <c:v>0.38</c:v>
                </c:pt>
                <c:pt idx="46">
                  <c:v>0.38</c:v>
                </c:pt>
                <c:pt idx="47">
                  <c:v>0.38</c:v>
                </c:pt>
                <c:pt idx="48">
                  <c:v>0.38</c:v>
                </c:pt>
                <c:pt idx="49">
                  <c:v>0.38</c:v>
                </c:pt>
                <c:pt idx="50">
                  <c:v>0.38</c:v>
                </c:pt>
                <c:pt idx="51">
                  <c:v>0.38</c:v>
                </c:pt>
                <c:pt idx="52">
                  <c:v>0.38</c:v>
                </c:pt>
                <c:pt idx="53">
                  <c:v>0.38</c:v>
                </c:pt>
                <c:pt idx="54">
                  <c:v>0.38</c:v>
                </c:pt>
                <c:pt idx="55">
                  <c:v>0.38</c:v>
                </c:pt>
                <c:pt idx="56">
                  <c:v>0.38</c:v>
                </c:pt>
                <c:pt idx="57">
                  <c:v>0.38</c:v>
                </c:pt>
                <c:pt idx="58">
                  <c:v>0.38</c:v>
                </c:pt>
                <c:pt idx="59">
                  <c:v>0.38</c:v>
                </c:pt>
                <c:pt idx="60">
                  <c:v>0.38</c:v>
                </c:pt>
                <c:pt idx="61">
                  <c:v>0.38</c:v>
                </c:pt>
                <c:pt idx="62">
                  <c:v>0.38</c:v>
                </c:pt>
                <c:pt idx="63">
                  <c:v>0.38</c:v>
                </c:pt>
                <c:pt idx="64">
                  <c:v>0.38</c:v>
                </c:pt>
                <c:pt idx="65">
                  <c:v>0.47</c:v>
                </c:pt>
                <c:pt idx="66">
                  <c:v>0.47</c:v>
                </c:pt>
                <c:pt idx="67">
                  <c:v>0.48</c:v>
                </c:pt>
                <c:pt idx="68">
                  <c:v>0.48</c:v>
                </c:pt>
                <c:pt idx="69">
                  <c:v>0.48</c:v>
                </c:pt>
                <c:pt idx="70">
                  <c:v>0.48</c:v>
                </c:pt>
                <c:pt idx="71">
                  <c:v>0.48</c:v>
                </c:pt>
                <c:pt idx="72">
                  <c:v>0.48</c:v>
                </c:pt>
                <c:pt idx="73">
                  <c:v>0.48</c:v>
                </c:pt>
                <c:pt idx="74">
                  <c:v>0.48</c:v>
                </c:pt>
                <c:pt idx="75">
                  <c:v>0.48</c:v>
                </c:pt>
                <c:pt idx="76">
                  <c:v>0.48</c:v>
                </c:pt>
                <c:pt idx="77">
                  <c:v>0.48</c:v>
                </c:pt>
                <c:pt idx="78">
                  <c:v>0.48</c:v>
                </c:pt>
                <c:pt idx="79">
                  <c:v>0.48</c:v>
                </c:pt>
                <c:pt idx="80">
                  <c:v>0.48</c:v>
                </c:pt>
                <c:pt idx="81">
                  <c:v>0.48</c:v>
                </c:pt>
                <c:pt idx="82">
                  <c:v>0.48</c:v>
                </c:pt>
                <c:pt idx="83">
                  <c:v>0.48</c:v>
                </c:pt>
                <c:pt idx="84">
                  <c:v>0.48</c:v>
                </c:pt>
                <c:pt idx="85">
                  <c:v>0.48</c:v>
                </c:pt>
                <c:pt idx="86">
                  <c:v>0.48</c:v>
                </c:pt>
                <c:pt idx="87">
                  <c:v>0.48</c:v>
                </c:pt>
                <c:pt idx="88">
                  <c:v>0.59</c:v>
                </c:pt>
                <c:pt idx="89">
                  <c:v>0.59</c:v>
                </c:pt>
                <c:pt idx="90">
                  <c:v>0.59</c:v>
                </c:pt>
                <c:pt idx="91">
                  <c:v>0.59</c:v>
                </c:pt>
                <c:pt idx="92">
                  <c:v>0.59</c:v>
                </c:pt>
                <c:pt idx="93">
                  <c:v>0.59</c:v>
                </c:pt>
                <c:pt idx="94">
                  <c:v>0.59</c:v>
                </c:pt>
                <c:pt idx="95">
                  <c:v>0.59</c:v>
                </c:pt>
                <c:pt idx="96">
                  <c:v>0.59</c:v>
                </c:pt>
                <c:pt idx="97">
                  <c:v>0.59</c:v>
                </c:pt>
                <c:pt idx="98">
                  <c:v>0.57999999999999996</c:v>
                </c:pt>
                <c:pt idx="99">
                  <c:v>0.59</c:v>
                </c:pt>
                <c:pt idx="100">
                  <c:v>0.59</c:v>
                </c:pt>
                <c:pt idx="101">
                  <c:v>0.57999999999999996</c:v>
                </c:pt>
                <c:pt idx="102">
                  <c:v>0.59</c:v>
                </c:pt>
                <c:pt idx="103">
                  <c:v>0.59</c:v>
                </c:pt>
                <c:pt idx="104">
                  <c:v>0.57999999999999996</c:v>
                </c:pt>
                <c:pt idx="105">
                  <c:v>0.59</c:v>
                </c:pt>
                <c:pt idx="106">
                  <c:v>0.59</c:v>
                </c:pt>
                <c:pt idx="107">
                  <c:v>0.59</c:v>
                </c:pt>
                <c:pt idx="108">
                  <c:v>0.57999999999999996</c:v>
                </c:pt>
                <c:pt idx="109">
                  <c:v>0.57999999999999996</c:v>
                </c:pt>
                <c:pt idx="110">
                  <c:v>0.59</c:v>
                </c:pt>
                <c:pt idx="111">
                  <c:v>0.57999999999999996</c:v>
                </c:pt>
                <c:pt idx="112">
                  <c:v>0.57999999999999996</c:v>
                </c:pt>
                <c:pt idx="113">
                  <c:v>0.57999999999999996</c:v>
                </c:pt>
                <c:pt idx="114">
                  <c:v>0.59</c:v>
                </c:pt>
                <c:pt idx="115">
                  <c:v>0.57999999999999996</c:v>
                </c:pt>
                <c:pt idx="116">
                  <c:v>0.59</c:v>
                </c:pt>
                <c:pt idx="117">
                  <c:v>0.59</c:v>
                </c:pt>
                <c:pt idx="118">
                  <c:v>0.59</c:v>
                </c:pt>
                <c:pt idx="119">
                  <c:v>0.59</c:v>
                </c:pt>
                <c:pt idx="120">
                  <c:v>0.59</c:v>
                </c:pt>
                <c:pt idx="121">
                  <c:v>0.59</c:v>
                </c:pt>
                <c:pt idx="122">
                  <c:v>0.59</c:v>
                </c:pt>
                <c:pt idx="123">
                  <c:v>0.59</c:v>
                </c:pt>
                <c:pt idx="124">
                  <c:v>0.59</c:v>
                </c:pt>
                <c:pt idx="125">
                  <c:v>0.59</c:v>
                </c:pt>
                <c:pt idx="126">
                  <c:v>0.59</c:v>
                </c:pt>
                <c:pt idx="127">
                  <c:v>0.59</c:v>
                </c:pt>
                <c:pt idx="128">
                  <c:v>0.59</c:v>
                </c:pt>
                <c:pt idx="129">
                  <c:v>0.59</c:v>
                </c:pt>
                <c:pt idx="130">
                  <c:v>0.59</c:v>
                </c:pt>
                <c:pt idx="131">
                  <c:v>0.59</c:v>
                </c:pt>
                <c:pt idx="132">
                  <c:v>0.59</c:v>
                </c:pt>
                <c:pt idx="133">
                  <c:v>0.59</c:v>
                </c:pt>
                <c:pt idx="134">
                  <c:v>0.59</c:v>
                </c:pt>
                <c:pt idx="135">
                  <c:v>0.59</c:v>
                </c:pt>
                <c:pt idx="136">
                  <c:v>0.59</c:v>
                </c:pt>
                <c:pt idx="137">
                  <c:v>0.57999999999999996</c:v>
                </c:pt>
                <c:pt idx="138">
                  <c:v>0.59</c:v>
                </c:pt>
                <c:pt idx="139">
                  <c:v>0.59</c:v>
                </c:pt>
                <c:pt idx="140">
                  <c:v>0.59</c:v>
                </c:pt>
                <c:pt idx="141">
                  <c:v>0.59</c:v>
                </c:pt>
                <c:pt idx="142">
                  <c:v>0.59</c:v>
                </c:pt>
                <c:pt idx="143">
                  <c:v>0.59</c:v>
                </c:pt>
                <c:pt idx="144">
                  <c:v>0.59</c:v>
                </c:pt>
                <c:pt idx="145">
                  <c:v>0.59</c:v>
                </c:pt>
                <c:pt idx="146">
                  <c:v>0.59</c:v>
                </c:pt>
                <c:pt idx="147">
                  <c:v>0.59</c:v>
                </c:pt>
                <c:pt idx="148">
                  <c:v>0.59</c:v>
                </c:pt>
                <c:pt idx="149">
                  <c:v>0.59</c:v>
                </c:pt>
                <c:pt idx="150">
                  <c:v>0.59</c:v>
                </c:pt>
                <c:pt idx="151">
                  <c:v>0.59</c:v>
                </c:pt>
                <c:pt idx="152">
                  <c:v>0.59</c:v>
                </c:pt>
                <c:pt idx="153">
                  <c:v>0.59</c:v>
                </c:pt>
                <c:pt idx="154">
                  <c:v>0.59</c:v>
                </c:pt>
                <c:pt idx="155">
                  <c:v>0.59</c:v>
                </c:pt>
                <c:pt idx="156">
                  <c:v>0.59</c:v>
                </c:pt>
                <c:pt idx="157">
                  <c:v>0.59</c:v>
                </c:pt>
                <c:pt idx="158">
                  <c:v>0.59</c:v>
                </c:pt>
                <c:pt idx="159">
                  <c:v>0.59</c:v>
                </c:pt>
                <c:pt idx="160">
                  <c:v>0.59</c:v>
                </c:pt>
                <c:pt idx="161">
                  <c:v>0.59</c:v>
                </c:pt>
                <c:pt idx="162">
                  <c:v>0.59</c:v>
                </c:pt>
                <c:pt idx="163">
                  <c:v>0.59</c:v>
                </c:pt>
                <c:pt idx="164">
                  <c:v>0.59</c:v>
                </c:pt>
                <c:pt idx="165">
                  <c:v>0.59</c:v>
                </c:pt>
                <c:pt idx="166">
                  <c:v>0.59</c:v>
                </c:pt>
                <c:pt idx="167">
                  <c:v>0.59</c:v>
                </c:pt>
                <c:pt idx="168">
                  <c:v>0.59</c:v>
                </c:pt>
                <c:pt idx="169">
                  <c:v>0.59</c:v>
                </c:pt>
                <c:pt idx="170">
                  <c:v>0.59</c:v>
                </c:pt>
                <c:pt idx="171">
                  <c:v>0.59</c:v>
                </c:pt>
                <c:pt idx="172">
                  <c:v>0.59</c:v>
                </c:pt>
                <c:pt idx="173">
                  <c:v>0.59</c:v>
                </c:pt>
                <c:pt idx="174">
                  <c:v>0.59</c:v>
                </c:pt>
                <c:pt idx="175">
                  <c:v>0.59</c:v>
                </c:pt>
                <c:pt idx="176">
                  <c:v>0.59</c:v>
                </c:pt>
                <c:pt idx="177">
                  <c:v>0.59</c:v>
                </c:pt>
                <c:pt idx="178">
                  <c:v>0.59</c:v>
                </c:pt>
                <c:pt idx="179">
                  <c:v>0.59</c:v>
                </c:pt>
                <c:pt idx="180">
                  <c:v>0.59</c:v>
                </c:pt>
                <c:pt idx="181">
                  <c:v>0.59</c:v>
                </c:pt>
                <c:pt idx="182">
                  <c:v>0.59</c:v>
                </c:pt>
                <c:pt idx="183">
                  <c:v>0.57999999999999996</c:v>
                </c:pt>
                <c:pt idx="184">
                  <c:v>0.59</c:v>
                </c:pt>
                <c:pt idx="185">
                  <c:v>0.57999999999999996</c:v>
                </c:pt>
                <c:pt idx="186">
                  <c:v>0.59</c:v>
                </c:pt>
                <c:pt idx="187">
                  <c:v>0.57999999999999996</c:v>
                </c:pt>
                <c:pt idx="188">
                  <c:v>0.59</c:v>
                </c:pt>
                <c:pt idx="189">
                  <c:v>0.59</c:v>
                </c:pt>
                <c:pt idx="190">
                  <c:v>0.59</c:v>
                </c:pt>
                <c:pt idx="191">
                  <c:v>0.59</c:v>
                </c:pt>
                <c:pt idx="192">
                  <c:v>0.59</c:v>
                </c:pt>
                <c:pt idx="193">
                  <c:v>0.59</c:v>
                </c:pt>
                <c:pt idx="194">
                  <c:v>0.59</c:v>
                </c:pt>
                <c:pt idx="195">
                  <c:v>0.59</c:v>
                </c:pt>
                <c:pt idx="196">
                  <c:v>0.59</c:v>
                </c:pt>
                <c:pt idx="197">
                  <c:v>0.59</c:v>
                </c:pt>
                <c:pt idx="198">
                  <c:v>0.59</c:v>
                </c:pt>
                <c:pt idx="199">
                  <c:v>0.59</c:v>
                </c:pt>
                <c:pt idx="200">
                  <c:v>0.59</c:v>
                </c:pt>
                <c:pt idx="201">
                  <c:v>0.59</c:v>
                </c:pt>
                <c:pt idx="202">
                  <c:v>0.59</c:v>
                </c:pt>
                <c:pt idx="203">
                  <c:v>0.59</c:v>
                </c:pt>
                <c:pt idx="204">
                  <c:v>0.59</c:v>
                </c:pt>
                <c:pt idx="205">
                  <c:v>0.57999999999999996</c:v>
                </c:pt>
                <c:pt idx="206">
                  <c:v>0.59</c:v>
                </c:pt>
                <c:pt idx="207">
                  <c:v>0.59</c:v>
                </c:pt>
                <c:pt idx="208">
                  <c:v>0.59</c:v>
                </c:pt>
                <c:pt idx="209">
                  <c:v>0.59</c:v>
                </c:pt>
                <c:pt idx="210">
                  <c:v>0.59</c:v>
                </c:pt>
                <c:pt idx="211">
                  <c:v>0.59</c:v>
                </c:pt>
                <c:pt idx="212">
                  <c:v>0.57999999999999996</c:v>
                </c:pt>
                <c:pt idx="213">
                  <c:v>0.59</c:v>
                </c:pt>
                <c:pt idx="214">
                  <c:v>0.59</c:v>
                </c:pt>
                <c:pt idx="215">
                  <c:v>0.59</c:v>
                </c:pt>
                <c:pt idx="216">
                  <c:v>0.59</c:v>
                </c:pt>
                <c:pt idx="217">
                  <c:v>0.59</c:v>
                </c:pt>
                <c:pt idx="218">
                  <c:v>0.59</c:v>
                </c:pt>
                <c:pt idx="219">
                  <c:v>0.57999999999999996</c:v>
                </c:pt>
                <c:pt idx="220">
                  <c:v>0.59</c:v>
                </c:pt>
                <c:pt idx="221">
                  <c:v>0.59</c:v>
                </c:pt>
                <c:pt idx="222">
                  <c:v>0.59</c:v>
                </c:pt>
                <c:pt idx="223">
                  <c:v>0.59</c:v>
                </c:pt>
                <c:pt idx="224">
                  <c:v>0.59</c:v>
                </c:pt>
                <c:pt idx="225">
                  <c:v>0.59</c:v>
                </c:pt>
                <c:pt idx="226">
                  <c:v>0.59</c:v>
                </c:pt>
                <c:pt idx="227">
                  <c:v>0.59</c:v>
                </c:pt>
                <c:pt idx="228">
                  <c:v>0.59</c:v>
                </c:pt>
                <c:pt idx="229">
                  <c:v>0.59</c:v>
                </c:pt>
                <c:pt idx="230">
                  <c:v>0.59</c:v>
                </c:pt>
                <c:pt idx="231">
                  <c:v>0.59</c:v>
                </c:pt>
                <c:pt idx="232">
                  <c:v>0.59</c:v>
                </c:pt>
                <c:pt idx="233">
                  <c:v>0.59</c:v>
                </c:pt>
                <c:pt idx="234">
                  <c:v>0.59</c:v>
                </c:pt>
                <c:pt idx="235">
                  <c:v>0.59</c:v>
                </c:pt>
                <c:pt idx="236">
                  <c:v>0.59</c:v>
                </c:pt>
                <c:pt idx="237">
                  <c:v>0.59</c:v>
                </c:pt>
                <c:pt idx="238">
                  <c:v>0.59</c:v>
                </c:pt>
                <c:pt idx="239">
                  <c:v>0.57999999999999996</c:v>
                </c:pt>
                <c:pt idx="240">
                  <c:v>0.59</c:v>
                </c:pt>
                <c:pt idx="241">
                  <c:v>0.57999999999999996</c:v>
                </c:pt>
                <c:pt idx="242">
                  <c:v>0.59</c:v>
                </c:pt>
                <c:pt idx="243">
                  <c:v>0.57999999999999996</c:v>
                </c:pt>
                <c:pt idx="244">
                  <c:v>0.59</c:v>
                </c:pt>
                <c:pt idx="245">
                  <c:v>0.59</c:v>
                </c:pt>
                <c:pt idx="246">
                  <c:v>0.57999999999999996</c:v>
                </c:pt>
                <c:pt idx="247">
                  <c:v>0.59</c:v>
                </c:pt>
                <c:pt idx="248">
                  <c:v>0.57999999999999996</c:v>
                </c:pt>
                <c:pt idx="249">
                  <c:v>0.57999999999999996</c:v>
                </c:pt>
                <c:pt idx="250">
                  <c:v>0.59</c:v>
                </c:pt>
                <c:pt idx="251">
                  <c:v>0.59</c:v>
                </c:pt>
                <c:pt idx="252">
                  <c:v>0.59</c:v>
                </c:pt>
                <c:pt idx="253">
                  <c:v>0.59</c:v>
                </c:pt>
                <c:pt idx="254">
                  <c:v>0.59</c:v>
                </c:pt>
                <c:pt idx="255">
                  <c:v>0.57999999999999996</c:v>
                </c:pt>
                <c:pt idx="256">
                  <c:v>0.59</c:v>
                </c:pt>
                <c:pt idx="257">
                  <c:v>0.59</c:v>
                </c:pt>
                <c:pt idx="258">
                  <c:v>0.59</c:v>
                </c:pt>
                <c:pt idx="259">
                  <c:v>0.59</c:v>
                </c:pt>
                <c:pt idx="260">
                  <c:v>0.59</c:v>
                </c:pt>
                <c:pt idx="261">
                  <c:v>0.59</c:v>
                </c:pt>
                <c:pt idx="262">
                  <c:v>0.59</c:v>
                </c:pt>
                <c:pt idx="263">
                  <c:v>0.57999999999999996</c:v>
                </c:pt>
                <c:pt idx="264">
                  <c:v>0.59</c:v>
                </c:pt>
                <c:pt idx="265">
                  <c:v>0.57999999999999996</c:v>
                </c:pt>
                <c:pt idx="266">
                  <c:v>0.59</c:v>
                </c:pt>
                <c:pt idx="267">
                  <c:v>0.59</c:v>
                </c:pt>
                <c:pt idx="268">
                  <c:v>0.57999999999999996</c:v>
                </c:pt>
                <c:pt idx="269">
                  <c:v>0.59</c:v>
                </c:pt>
                <c:pt idx="270">
                  <c:v>0.59</c:v>
                </c:pt>
                <c:pt idx="271">
                  <c:v>0.59</c:v>
                </c:pt>
                <c:pt idx="272">
                  <c:v>0.59</c:v>
                </c:pt>
                <c:pt idx="273">
                  <c:v>0.59</c:v>
                </c:pt>
                <c:pt idx="274">
                  <c:v>0.59</c:v>
                </c:pt>
                <c:pt idx="275">
                  <c:v>0.59</c:v>
                </c:pt>
                <c:pt idx="276">
                  <c:v>0.59</c:v>
                </c:pt>
                <c:pt idx="277">
                  <c:v>0.59</c:v>
                </c:pt>
                <c:pt idx="278">
                  <c:v>0.59</c:v>
                </c:pt>
                <c:pt idx="279">
                  <c:v>0.57999999999999996</c:v>
                </c:pt>
                <c:pt idx="280">
                  <c:v>0.59</c:v>
                </c:pt>
                <c:pt idx="281">
                  <c:v>0.57999999999999996</c:v>
                </c:pt>
                <c:pt idx="282">
                  <c:v>0.57999999999999996</c:v>
                </c:pt>
                <c:pt idx="283">
                  <c:v>0.59</c:v>
                </c:pt>
                <c:pt idx="284">
                  <c:v>0.59</c:v>
                </c:pt>
                <c:pt idx="285">
                  <c:v>0.57999999999999996</c:v>
                </c:pt>
                <c:pt idx="286">
                  <c:v>0.59</c:v>
                </c:pt>
                <c:pt idx="287">
                  <c:v>0.59</c:v>
                </c:pt>
                <c:pt idx="288">
                  <c:v>0.59</c:v>
                </c:pt>
                <c:pt idx="289">
                  <c:v>0.57999999999999996</c:v>
                </c:pt>
                <c:pt idx="290">
                  <c:v>0.59</c:v>
                </c:pt>
                <c:pt idx="291">
                  <c:v>0.59</c:v>
                </c:pt>
                <c:pt idx="292">
                  <c:v>0.57999999999999996</c:v>
                </c:pt>
                <c:pt idx="293">
                  <c:v>0.59</c:v>
                </c:pt>
                <c:pt idx="294">
                  <c:v>0.57999999999999996</c:v>
                </c:pt>
                <c:pt idx="295">
                  <c:v>0.57999999999999996</c:v>
                </c:pt>
                <c:pt idx="296">
                  <c:v>0.59</c:v>
                </c:pt>
                <c:pt idx="297">
                  <c:v>0.59</c:v>
                </c:pt>
                <c:pt idx="298">
                  <c:v>0.57999999999999996</c:v>
                </c:pt>
                <c:pt idx="299">
                  <c:v>0.57999999999999996</c:v>
                </c:pt>
                <c:pt idx="300">
                  <c:v>0.57999999999999996</c:v>
                </c:pt>
                <c:pt idx="301">
                  <c:v>0.59</c:v>
                </c:pt>
                <c:pt idx="302">
                  <c:v>0.57999999999999996</c:v>
                </c:pt>
                <c:pt idx="303">
                  <c:v>0.59</c:v>
                </c:pt>
                <c:pt idx="304">
                  <c:v>0.59</c:v>
                </c:pt>
                <c:pt idx="305">
                  <c:v>0.59</c:v>
                </c:pt>
                <c:pt idx="306">
                  <c:v>0.59</c:v>
                </c:pt>
                <c:pt idx="307">
                  <c:v>0.59</c:v>
                </c:pt>
                <c:pt idx="308">
                  <c:v>0.59</c:v>
                </c:pt>
                <c:pt idx="309">
                  <c:v>0.57999999999999996</c:v>
                </c:pt>
                <c:pt idx="310">
                  <c:v>0.59</c:v>
                </c:pt>
                <c:pt idx="311">
                  <c:v>0.59</c:v>
                </c:pt>
                <c:pt idx="312">
                  <c:v>0.57999999999999996</c:v>
                </c:pt>
                <c:pt idx="313">
                  <c:v>0.57999999999999996</c:v>
                </c:pt>
                <c:pt idx="314">
                  <c:v>0.59</c:v>
                </c:pt>
                <c:pt idx="315">
                  <c:v>0.59</c:v>
                </c:pt>
                <c:pt idx="316">
                  <c:v>0.57999999999999996</c:v>
                </c:pt>
                <c:pt idx="317">
                  <c:v>0.57999999999999996</c:v>
                </c:pt>
                <c:pt idx="318">
                  <c:v>0.59</c:v>
                </c:pt>
                <c:pt idx="319">
                  <c:v>0.59</c:v>
                </c:pt>
                <c:pt idx="320">
                  <c:v>0.59</c:v>
                </c:pt>
                <c:pt idx="321">
                  <c:v>0.59</c:v>
                </c:pt>
                <c:pt idx="322">
                  <c:v>0.57999999999999996</c:v>
                </c:pt>
                <c:pt idx="323">
                  <c:v>0.57999999999999996</c:v>
                </c:pt>
                <c:pt idx="324">
                  <c:v>0.59</c:v>
                </c:pt>
                <c:pt idx="325">
                  <c:v>0.59</c:v>
                </c:pt>
                <c:pt idx="326">
                  <c:v>0.59</c:v>
                </c:pt>
                <c:pt idx="327">
                  <c:v>0.59</c:v>
                </c:pt>
                <c:pt idx="328">
                  <c:v>0.59</c:v>
                </c:pt>
                <c:pt idx="329">
                  <c:v>0.57999999999999996</c:v>
                </c:pt>
                <c:pt idx="330">
                  <c:v>0.59</c:v>
                </c:pt>
                <c:pt idx="331">
                  <c:v>0.59</c:v>
                </c:pt>
                <c:pt idx="332">
                  <c:v>0.59</c:v>
                </c:pt>
                <c:pt idx="333">
                  <c:v>0.59</c:v>
                </c:pt>
                <c:pt idx="334">
                  <c:v>0.59</c:v>
                </c:pt>
                <c:pt idx="335">
                  <c:v>0.57999999999999996</c:v>
                </c:pt>
                <c:pt idx="336">
                  <c:v>0.59</c:v>
                </c:pt>
                <c:pt idx="337">
                  <c:v>0.59</c:v>
                </c:pt>
                <c:pt idx="338">
                  <c:v>0.59</c:v>
                </c:pt>
                <c:pt idx="339">
                  <c:v>0.57999999999999996</c:v>
                </c:pt>
                <c:pt idx="340">
                  <c:v>0.59</c:v>
                </c:pt>
                <c:pt idx="341">
                  <c:v>0.59</c:v>
                </c:pt>
                <c:pt idx="342">
                  <c:v>0.59</c:v>
                </c:pt>
                <c:pt idx="343">
                  <c:v>0.59</c:v>
                </c:pt>
                <c:pt idx="344">
                  <c:v>0.59</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0.83</c:v>
                </c:pt>
                <c:pt idx="359">
                  <c:v>0.83</c:v>
                </c:pt>
                <c:pt idx="360">
                  <c:v>0.83</c:v>
                </c:pt>
                <c:pt idx="361">
                  <c:v>0.83</c:v>
                </c:pt>
                <c:pt idx="362">
                  <c:v>0.83</c:v>
                </c:pt>
                <c:pt idx="363">
                  <c:v>0.83</c:v>
                </c:pt>
                <c:pt idx="364">
                  <c:v>0.83</c:v>
                </c:pt>
                <c:pt idx="365">
                  <c:v>0.83</c:v>
                </c:pt>
                <c:pt idx="366">
                  <c:v>0.83</c:v>
                </c:pt>
                <c:pt idx="367">
                  <c:v>0.83</c:v>
                </c:pt>
                <c:pt idx="368">
                  <c:v>0.83</c:v>
                </c:pt>
                <c:pt idx="369">
                  <c:v>0.83</c:v>
                </c:pt>
                <c:pt idx="370">
                  <c:v>0.83</c:v>
                </c:pt>
                <c:pt idx="371">
                  <c:v>0.83</c:v>
                </c:pt>
                <c:pt idx="372">
                  <c:v>0.83</c:v>
                </c:pt>
                <c:pt idx="373">
                  <c:v>0.83</c:v>
                </c:pt>
                <c:pt idx="374">
                  <c:v>0.91</c:v>
                </c:pt>
                <c:pt idx="375">
                  <c:v>0.91</c:v>
                </c:pt>
                <c:pt idx="376">
                  <c:v>0.91</c:v>
                </c:pt>
                <c:pt idx="377">
                  <c:v>0.91</c:v>
                </c:pt>
                <c:pt idx="378">
                  <c:v>0.91</c:v>
                </c:pt>
                <c:pt idx="379">
                  <c:v>0.91</c:v>
                </c:pt>
                <c:pt idx="380">
                  <c:v>0.91</c:v>
                </c:pt>
                <c:pt idx="381">
                  <c:v>0.91</c:v>
                </c:pt>
                <c:pt idx="382">
                  <c:v>0.91</c:v>
                </c:pt>
                <c:pt idx="383">
                  <c:v>0.91</c:v>
                </c:pt>
                <c:pt idx="384">
                  <c:v>0.91</c:v>
                </c:pt>
                <c:pt idx="385">
                  <c:v>0.91</c:v>
                </c:pt>
                <c:pt idx="386">
                  <c:v>0.91</c:v>
                </c:pt>
                <c:pt idx="387">
                  <c:v>0.91</c:v>
                </c:pt>
                <c:pt idx="388">
                  <c:v>0.91</c:v>
                </c:pt>
                <c:pt idx="389">
                  <c:v>0.91</c:v>
                </c:pt>
                <c:pt idx="390">
                  <c:v>0.91</c:v>
                </c:pt>
                <c:pt idx="391">
                  <c:v>0.91</c:v>
                </c:pt>
                <c:pt idx="392">
                  <c:v>0.91</c:v>
                </c:pt>
                <c:pt idx="393">
                  <c:v>1.08</c:v>
                </c:pt>
                <c:pt idx="394">
                  <c:v>1.0900000000000001</c:v>
                </c:pt>
                <c:pt idx="395">
                  <c:v>1.0900000000000001</c:v>
                </c:pt>
                <c:pt idx="396">
                  <c:v>1.0900000000000001</c:v>
                </c:pt>
                <c:pt idx="397">
                  <c:v>1.0900000000000001</c:v>
                </c:pt>
                <c:pt idx="398">
                  <c:v>1.0900000000000001</c:v>
                </c:pt>
                <c:pt idx="399">
                  <c:v>1.0900000000000001</c:v>
                </c:pt>
                <c:pt idx="400">
                  <c:v>1.0900000000000001</c:v>
                </c:pt>
                <c:pt idx="401">
                  <c:v>1.0900000000000001</c:v>
                </c:pt>
                <c:pt idx="402">
                  <c:v>1.0900000000000001</c:v>
                </c:pt>
                <c:pt idx="403">
                  <c:v>1.0900000000000001</c:v>
                </c:pt>
                <c:pt idx="404">
                  <c:v>1.0900000000000001</c:v>
                </c:pt>
                <c:pt idx="405">
                  <c:v>1.0900000000000001</c:v>
                </c:pt>
                <c:pt idx="406">
                  <c:v>1.0900000000000001</c:v>
                </c:pt>
                <c:pt idx="407">
                  <c:v>1.0900000000000001</c:v>
                </c:pt>
                <c:pt idx="408">
                  <c:v>1.0900000000000001</c:v>
                </c:pt>
                <c:pt idx="409">
                  <c:v>1.0900000000000001</c:v>
                </c:pt>
                <c:pt idx="410">
                  <c:v>1.0900000000000001</c:v>
                </c:pt>
                <c:pt idx="411">
                  <c:v>1.0900000000000001</c:v>
                </c:pt>
                <c:pt idx="412">
                  <c:v>1.0900000000000001</c:v>
                </c:pt>
                <c:pt idx="413">
                  <c:v>1.0900000000000001</c:v>
                </c:pt>
                <c:pt idx="414">
                  <c:v>1.27</c:v>
                </c:pt>
                <c:pt idx="415">
                  <c:v>1.27</c:v>
                </c:pt>
                <c:pt idx="416">
                  <c:v>1.27</c:v>
                </c:pt>
                <c:pt idx="417">
                  <c:v>1.27</c:v>
                </c:pt>
                <c:pt idx="418">
                  <c:v>1.27</c:v>
                </c:pt>
                <c:pt idx="419">
                  <c:v>1.27</c:v>
                </c:pt>
                <c:pt idx="420">
                  <c:v>1.27</c:v>
                </c:pt>
                <c:pt idx="421">
                  <c:v>1.31</c:v>
                </c:pt>
                <c:pt idx="422">
                  <c:v>1.31</c:v>
                </c:pt>
                <c:pt idx="423">
                  <c:v>1.31</c:v>
                </c:pt>
                <c:pt idx="424">
                  <c:v>1.31</c:v>
                </c:pt>
                <c:pt idx="425">
                  <c:v>1.31</c:v>
                </c:pt>
                <c:pt idx="426">
                  <c:v>1.31</c:v>
                </c:pt>
                <c:pt idx="427">
                  <c:v>1.31</c:v>
                </c:pt>
                <c:pt idx="428">
                  <c:v>1.4</c:v>
                </c:pt>
                <c:pt idx="429">
                  <c:v>1.4</c:v>
                </c:pt>
                <c:pt idx="430">
                  <c:v>1.4</c:v>
                </c:pt>
                <c:pt idx="431">
                  <c:v>1.4</c:v>
                </c:pt>
                <c:pt idx="432">
                  <c:v>1.4</c:v>
                </c:pt>
                <c:pt idx="433">
                  <c:v>1.4</c:v>
                </c:pt>
                <c:pt idx="434">
                  <c:v>1.4</c:v>
                </c:pt>
                <c:pt idx="435">
                  <c:v>1.4</c:v>
                </c:pt>
                <c:pt idx="436">
                  <c:v>1.55</c:v>
                </c:pt>
                <c:pt idx="437">
                  <c:v>1.55</c:v>
                </c:pt>
                <c:pt idx="438">
                  <c:v>1.54</c:v>
                </c:pt>
                <c:pt idx="439">
                  <c:v>1.54</c:v>
                </c:pt>
                <c:pt idx="440">
                  <c:v>1.54</c:v>
                </c:pt>
                <c:pt idx="441">
                  <c:v>1.55</c:v>
                </c:pt>
                <c:pt idx="442">
                  <c:v>1.55</c:v>
                </c:pt>
                <c:pt idx="443">
                  <c:v>1.6</c:v>
                </c:pt>
                <c:pt idx="444">
                  <c:v>1.6</c:v>
                </c:pt>
                <c:pt idx="445">
                  <c:v>1.6</c:v>
                </c:pt>
                <c:pt idx="446">
                  <c:v>1.6</c:v>
                </c:pt>
                <c:pt idx="447">
                  <c:v>1.63</c:v>
                </c:pt>
                <c:pt idx="448">
                  <c:v>1.63</c:v>
                </c:pt>
                <c:pt idx="449">
                  <c:v>1.63</c:v>
                </c:pt>
                <c:pt idx="450">
                  <c:v>1.66</c:v>
                </c:pt>
                <c:pt idx="451">
                  <c:v>1.69</c:v>
                </c:pt>
                <c:pt idx="452">
                  <c:v>1.69</c:v>
                </c:pt>
                <c:pt idx="453">
                  <c:v>1.69</c:v>
                </c:pt>
                <c:pt idx="454">
                  <c:v>1.72</c:v>
                </c:pt>
                <c:pt idx="455">
                  <c:v>1.72</c:v>
                </c:pt>
                <c:pt idx="456">
                  <c:v>1.72</c:v>
                </c:pt>
                <c:pt idx="457">
                  <c:v>1.77</c:v>
                </c:pt>
                <c:pt idx="458">
                  <c:v>1.77</c:v>
                </c:pt>
                <c:pt idx="459">
                  <c:v>1.77</c:v>
                </c:pt>
                <c:pt idx="460">
                  <c:v>1.77</c:v>
                </c:pt>
                <c:pt idx="461">
                  <c:v>1.83</c:v>
                </c:pt>
                <c:pt idx="462">
                  <c:v>1.83</c:v>
                </c:pt>
                <c:pt idx="463">
                  <c:v>1.83</c:v>
                </c:pt>
                <c:pt idx="464">
                  <c:v>1.83</c:v>
                </c:pt>
                <c:pt idx="465">
                  <c:v>1.84</c:v>
                </c:pt>
                <c:pt idx="466">
                  <c:v>1.88</c:v>
                </c:pt>
                <c:pt idx="467">
                  <c:v>1.88</c:v>
                </c:pt>
                <c:pt idx="468">
                  <c:v>1.88</c:v>
                </c:pt>
                <c:pt idx="469">
                  <c:v>1.88</c:v>
                </c:pt>
                <c:pt idx="470">
                  <c:v>1.88</c:v>
                </c:pt>
                <c:pt idx="471">
                  <c:v>1.94</c:v>
                </c:pt>
                <c:pt idx="472">
                  <c:v>1.94</c:v>
                </c:pt>
                <c:pt idx="473">
                  <c:v>2.0099999999999998</c:v>
                </c:pt>
                <c:pt idx="474">
                  <c:v>2.0099999999999998</c:v>
                </c:pt>
                <c:pt idx="475">
                  <c:v>2.0099999999999998</c:v>
                </c:pt>
                <c:pt idx="476">
                  <c:v>2.06</c:v>
                </c:pt>
                <c:pt idx="477">
                  <c:v>2.06</c:v>
                </c:pt>
                <c:pt idx="478">
                  <c:v>2.11</c:v>
                </c:pt>
                <c:pt idx="479">
                  <c:v>2.11</c:v>
                </c:pt>
                <c:pt idx="480">
                  <c:v>2.15</c:v>
                </c:pt>
                <c:pt idx="481">
                  <c:v>2.15</c:v>
                </c:pt>
                <c:pt idx="482">
                  <c:v>2.2000000000000002</c:v>
                </c:pt>
                <c:pt idx="483">
                  <c:v>2.23</c:v>
                </c:pt>
                <c:pt idx="484">
                  <c:v>2.27</c:v>
                </c:pt>
                <c:pt idx="485">
                  <c:v>2.2799999999999998</c:v>
                </c:pt>
                <c:pt idx="486">
                  <c:v>2.39</c:v>
                </c:pt>
                <c:pt idx="487">
                  <c:v>2.39</c:v>
                </c:pt>
                <c:pt idx="488">
                  <c:v>2.42</c:v>
                </c:pt>
                <c:pt idx="489">
                  <c:v>2.4900000000000002</c:v>
                </c:pt>
                <c:pt idx="490">
                  <c:v>2.5299999999999998</c:v>
                </c:pt>
                <c:pt idx="491">
                  <c:v>2.56</c:v>
                </c:pt>
                <c:pt idx="492">
                  <c:v>2.65</c:v>
                </c:pt>
                <c:pt idx="493">
                  <c:v>2.7</c:v>
                </c:pt>
                <c:pt idx="494">
                  <c:v>2.75</c:v>
                </c:pt>
                <c:pt idx="495">
                  <c:v>2.78</c:v>
                </c:pt>
              </c:numCache>
            </c:numRef>
          </c:xVal>
          <c:yVal>
            <c:numRef>
              <c:f>'PC12-I'!$D$6:$D$501</c:f>
              <c:numCache>
                <c:formatCode>General</c:formatCode>
                <c:ptCount val="496"/>
                <c:pt idx="0">
                  <c:v>8.3800000000000008</c:v>
                </c:pt>
                <c:pt idx="1">
                  <c:v>25.15</c:v>
                </c:pt>
                <c:pt idx="2">
                  <c:v>44.01</c:v>
                </c:pt>
                <c:pt idx="3">
                  <c:v>67.06</c:v>
                </c:pt>
                <c:pt idx="4">
                  <c:v>81.72</c:v>
                </c:pt>
                <c:pt idx="5">
                  <c:v>98.49</c:v>
                </c:pt>
                <c:pt idx="6">
                  <c:v>113.16</c:v>
                </c:pt>
                <c:pt idx="7">
                  <c:v>134.11000000000001</c:v>
                </c:pt>
                <c:pt idx="8">
                  <c:v>140.4</c:v>
                </c:pt>
                <c:pt idx="9">
                  <c:v>148.78</c:v>
                </c:pt>
                <c:pt idx="10">
                  <c:v>150.88</c:v>
                </c:pt>
                <c:pt idx="11">
                  <c:v>155.07</c:v>
                </c:pt>
                <c:pt idx="12">
                  <c:v>157.16</c:v>
                </c:pt>
                <c:pt idx="13">
                  <c:v>161.35</c:v>
                </c:pt>
                <c:pt idx="14">
                  <c:v>165.54</c:v>
                </c:pt>
                <c:pt idx="15">
                  <c:v>169.74</c:v>
                </c:pt>
                <c:pt idx="16">
                  <c:v>173.93</c:v>
                </c:pt>
                <c:pt idx="17">
                  <c:v>178.12</c:v>
                </c:pt>
                <c:pt idx="18">
                  <c:v>180.21</c:v>
                </c:pt>
                <c:pt idx="19">
                  <c:v>182.31</c:v>
                </c:pt>
                <c:pt idx="20">
                  <c:v>186.5</c:v>
                </c:pt>
                <c:pt idx="21">
                  <c:v>188.59</c:v>
                </c:pt>
                <c:pt idx="22">
                  <c:v>190.69</c:v>
                </c:pt>
                <c:pt idx="23">
                  <c:v>192.79</c:v>
                </c:pt>
                <c:pt idx="24">
                  <c:v>194.88</c:v>
                </c:pt>
                <c:pt idx="25">
                  <c:v>199.07</c:v>
                </c:pt>
                <c:pt idx="26">
                  <c:v>203.26</c:v>
                </c:pt>
                <c:pt idx="27">
                  <c:v>207.45</c:v>
                </c:pt>
                <c:pt idx="28">
                  <c:v>209.55</c:v>
                </c:pt>
                <c:pt idx="29">
                  <c:v>213.74</c:v>
                </c:pt>
                <c:pt idx="30">
                  <c:v>215.84</c:v>
                </c:pt>
                <c:pt idx="31">
                  <c:v>217.93</c:v>
                </c:pt>
                <c:pt idx="32">
                  <c:v>222.12</c:v>
                </c:pt>
                <c:pt idx="33">
                  <c:v>226.31</c:v>
                </c:pt>
                <c:pt idx="34">
                  <c:v>230.5</c:v>
                </c:pt>
                <c:pt idx="35">
                  <c:v>232.6</c:v>
                </c:pt>
                <c:pt idx="36">
                  <c:v>234.7</c:v>
                </c:pt>
                <c:pt idx="37">
                  <c:v>238.89</c:v>
                </c:pt>
                <c:pt idx="38">
                  <c:v>243.08</c:v>
                </c:pt>
                <c:pt idx="39">
                  <c:v>245.17</c:v>
                </c:pt>
                <c:pt idx="40">
                  <c:v>243.08</c:v>
                </c:pt>
                <c:pt idx="41">
                  <c:v>245.17</c:v>
                </c:pt>
                <c:pt idx="42">
                  <c:v>257.75</c:v>
                </c:pt>
                <c:pt idx="43">
                  <c:v>268.22000000000003</c:v>
                </c:pt>
                <c:pt idx="44">
                  <c:v>272.42</c:v>
                </c:pt>
                <c:pt idx="45">
                  <c:v>276.61</c:v>
                </c:pt>
                <c:pt idx="46">
                  <c:v>278.7</c:v>
                </c:pt>
                <c:pt idx="47">
                  <c:v>282.89</c:v>
                </c:pt>
                <c:pt idx="48">
                  <c:v>284.99</c:v>
                </c:pt>
                <c:pt idx="49">
                  <c:v>295.47000000000003</c:v>
                </c:pt>
                <c:pt idx="50">
                  <c:v>299.66000000000003</c:v>
                </c:pt>
                <c:pt idx="51">
                  <c:v>305.94</c:v>
                </c:pt>
                <c:pt idx="52">
                  <c:v>310.13</c:v>
                </c:pt>
                <c:pt idx="53">
                  <c:v>316.42</c:v>
                </c:pt>
                <c:pt idx="54">
                  <c:v>320.61</c:v>
                </c:pt>
                <c:pt idx="55">
                  <c:v>324.8</c:v>
                </c:pt>
                <c:pt idx="56">
                  <c:v>331.09</c:v>
                </c:pt>
                <c:pt idx="57">
                  <c:v>333.18</c:v>
                </c:pt>
                <c:pt idx="58">
                  <c:v>339.47</c:v>
                </c:pt>
                <c:pt idx="59">
                  <c:v>341.57</c:v>
                </c:pt>
                <c:pt idx="60">
                  <c:v>345.76</c:v>
                </c:pt>
                <c:pt idx="61">
                  <c:v>349.95</c:v>
                </c:pt>
                <c:pt idx="62">
                  <c:v>354.14</c:v>
                </c:pt>
                <c:pt idx="63">
                  <c:v>358.33</c:v>
                </c:pt>
                <c:pt idx="64">
                  <c:v>370.9</c:v>
                </c:pt>
                <c:pt idx="65">
                  <c:v>373</c:v>
                </c:pt>
                <c:pt idx="66">
                  <c:v>375.09</c:v>
                </c:pt>
                <c:pt idx="67">
                  <c:v>377.19</c:v>
                </c:pt>
                <c:pt idx="68">
                  <c:v>381.38</c:v>
                </c:pt>
                <c:pt idx="69">
                  <c:v>383.48</c:v>
                </c:pt>
                <c:pt idx="70">
                  <c:v>385.57</c:v>
                </c:pt>
                <c:pt idx="71">
                  <c:v>389.76</c:v>
                </c:pt>
                <c:pt idx="72">
                  <c:v>393.95</c:v>
                </c:pt>
                <c:pt idx="73">
                  <c:v>398.14</c:v>
                </c:pt>
                <c:pt idx="74">
                  <c:v>404.43</c:v>
                </c:pt>
                <c:pt idx="75">
                  <c:v>410.72</c:v>
                </c:pt>
                <c:pt idx="76">
                  <c:v>414.91</c:v>
                </c:pt>
                <c:pt idx="77">
                  <c:v>419.1</c:v>
                </c:pt>
                <c:pt idx="78">
                  <c:v>421.2</c:v>
                </c:pt>
                <c:pt idx="79">
                  <c:v>423.29</c:v>
                </c:pt>
                <c:pt idx="80">
                  <c:v>437.96</c:v>
                </c:pt>
                <c:pt idx="81">
                  <c:v>448.44</c:v>
                </c:pt>
                <c:pt idx="82">
                  <c:v>456.82</c:v>
                </c:pt>
                <c:pt idx="83">
                  <c:v>465.2</c:v>
                </c:pt>
                <c:pt idx="84">
                  <c:v>471.49</c:v>
                </c:pt>
                <c:pt idx="85">
                  <c:v>477.77</c:v>
                </c:pt>
                <c:pt idx="86">
                  <c:v>484.06</c:v>
                </c:pt>
                <c:pt idx="87">
                  <c:v>488.25</c:v>
                </c:pt>
                <c:pt idx="88">
                  <c:v>494.54</c:v>
                </c:pt>
                <c:pt idx="89">
                  <c:v>498.73</c:v>
                </c:pt>
                <c:pt idx="90">
                  <c:v>502.92</c:v>
                </c:pt>
                <c:pt idx="91">
                  <c:v>509.21</c:v>
                </c:pt>
                <c:pt idx="92">
                  <c:v>519.67999999999995</c:v>
                </c:pt>
                <c:pt idx="93">
                  <c:v>523.87</c:v>
                </c:pt>
                <c:pt idx="94">
                  <c:v>530.16</c:v>
                </c:pt>
                <c:pt idx="95">
                  <c:v>534.35</c:v>
                </c:pt>
                <c:pt idx="96">
                  <c:v>542.73</c:v>
                </c:pt>
                <c:pt idx="97">
                  <c:v>546.92999999999995</c:v>
                </c:pt>
                <c:pt idx="98">
                  <c:v>551.12</c:v>
                </c:pt>
                <c:pt idx="99">
                  <c:v>557.4</c:v>
                </c:pt>
                <c:pt idx="100">
                  <c:v>561.59</c:v>
                </c:pt>
                <c:pt idx="101">
                  <c:v>567.88</c:v>
                </c:pt>
                <c:pt idx="102">
                  <c:v>572.07000000000005</c:v>
                </c:pt>
                <c:pt idx="103">
                  <c:v>576.26</c:v>
                </c:pt>
                <c:pt idx="104">
                  <c:v>580.45000000000005</c:v>
                </c:pt>
                <c:pt idx="105">
                  <c:v>582.54999999999995</c:v>
                </c:pt>
                <c:pt idx="106">
                  <c:v>576.26</c:v>
                </c:pt>
                <c:pt idx="107">
                  <c:v>572.07000000000005</c:v>
                </c:pt>
                <c:pt idx="108">
                  <c:v>569.98</c:v>
                </c:pt>
                <c:pt idx="109">
                  <c:v>569.98</c:v>
                </c:pt>
                <c:pt idx="110">
                  <c:v>569.98</c:v>
                </c:pt>
                <c:pt idx="111">
                  <c:v>569.98</c:v>
                </c:pt>
                <c:pt idx="112">
                  <c:v>565.79</c:v>
                </c:pt>
                <c:pt idx="113">
                  <c:v>565.79</c:v>
                </c:pt>
                <c:pt idx="114">
                  <c:v>563.69000000000005</c:v>
                </c:pt>
                <c:pt idx="115">
                  <c:v>561.59</c:v>
                </c:pt>
                <c:pt idx="116">
                  <c:v>561.59</c:v>
                </c:pt>
                <c:pt idx="117">
                  <c:v>561.59</c:v>
                </c:pt>
                <c:pt idx="118">
                  <c:v>559.5</c:v>
                </c:pt>
                <c:pt idx="119">
                  <c:v>559.5</c:v>
                </c:pt>
                <c:pt idx="120">
                  <c:v>557.4</c:v>
                </c:pt>
                <c:pt idx="121">
                  <c:v>557.4</c:v>
                </c:pt>
                <c:pt idx="122">
                  <c:v>557.4</c:v>
                </c:pt>
                <c:pt idx="123">
                  <c:v>555.30999999999995</c:v>
                </c:pt>
                <c:pt idx="124">
                  <c:v>555.30999999999995</c:v>
                </c:pt>
                <c:pt idx="125">
                  <c:v>555.30999999999995</c:v>
                </c:pt>
                <c:pt idx="126">
                  <c:v>553.21</c:v>
                </c:pt>
                <c:pt idx="127">
                  <c:v>553.21</c:v>
                </c:pt>
                <c:pt idx="128">
                  <c:v>553.21</c:v>
                </c:pt>
                <c:pt idx="129">
                  <c:v>551.12</c:v>
                </c:pt>
                <c:pt idx="130">
                  <c:v>551.12</c:v>
                </c:pt>
                <c:pt idx="131">
                  <c:v>551.12</c:v>
                </c:pt>
                <c:pt idx="132">
                  <c:v>551.12</c:v>
                </c:pt>
                <c:pt idx="133">
                  <c:v>551.12</c:v>
                </c:pt>
                <c:pt idx="134">
                  <c:v>549.02</c:v>
                </c:pt>
                <c:pt idx="135">
                  <c:v>549.02</c:v>
                </c:pt>
                <c:pt idx="136">
                  <c:v>549.02</c:v>
                </c:pt>
                <c:pt idx="137">
                  <c:v>546.92999999999995</c:v>
                </c:pt>
                <c:pt idx="138">
                  <c:v>546.92999999999995</c:v>
                </c:pt>
                <c:pt idx="139">
                  <c:v>546.92999999999995</c:v>
                </c:pt>
                <c:pt idx="140">
                  <c:v>546.92999999999995</c:v>
                </c:pt>
                <c:pt idx="141">
                  <c:v>546.92999999999995</c:v>
                </c:pt>
                <c:pt idx="142">
                  <c:v>544.83000000000004</c:v>
                </c:pt>
                <c:pt idx="143">
                  <c:v>544.83000000000004</c:v>
                </c:pt>
                <c:pt idx="144">
                  <c:v>544.83000000000004</c:v>
                </c:pt>
                <c:pt idx="145">
                  <c:v>544.83000000000004</c:v>
                </c:pt>
                <c:pt idx="146">
                  <c:v>542.73</c:v>
                </c:pt>
                <c:pt idx="147">
                  <c:v>542.73</c:v>
                </c:pt>
                <c:pt idx="148">
                  <c:v>542.73</c:v>
                </c:pt>
                <c:pt idx="149">
                  <c:v>542.73</c:v>
                </c:pt>
                <c:pt idx="150">
                  <c:v>542.73</c:v>
                </c:pt>
                <c:pt idx="151">
                  <c:v>540.64</c:v>
                </c:pt>
                <c:pt idx="152">
                  <c:v>538.54</c:v>
                </c:pt>
                <c:pt idx="153">
                  <c:v>536.45000000000005</c:v>
                </c:pt>
                <c:pt idx="154">
                  <c:v>534.35</c:v>
                </c:pt>
                <c:pt idx="155">
                  <c:v>532.26</c:v>
                </c:pt>
                <c:pt idx="156">
                  <c:v>530.16</c:v>
                </c:pt>
                <c:pt idx="157">
                  <c:v>528.07000000000005</c:v>
                </c:pt>
                <c:pt idx="158">
                  <c:v>525.97</c:v>
                </c:pt>
                <c:pt idx="159">
                  <c:v>523.87</c:v>
                </c:pt>
                <c:pt idx="160">
                  <c:v>521.78</c:v>
                </c:pt>
                <c:pt idx="161">
                  <c:v>519.67999999999995</c:v>
                </c:pt>
                <c:pt idx="162">
                  <c:v>517.59</c:v>
                </c:pt>
                <c:pt idx="163">
                  <c:v>515.49</c:v>
                </c:pt>
                <c:pt idx="164">
                  <c:v>513.4</c:v>
                </c:pt>
                <c:pt idx="165">
                  <c:v>509.21</c:v>
                </c:pt>
                <c:pt idx="166">
                  <c:v>507.11</c:v>
                </c:pt>
                <c:pt idx="167">
                  <c:v>505.02</c:v>
                </c:pt>
                <c:pt idx="168">
                  <c:v>502.92</c:v>
                </c:pt>
                <c:pt idx="169">
                  <c:v>500.82</c:v>
                </c:pt>
                <c:pt idx="170">
                  <c:v>500.82</c:v>
                </c:pt>
                <c:pt idx="171">
                  <c:v>496.63</c:v>
                </c:pt>
                <c:pt idx="172">
                  <c:v>488.25</c:v>
                </c:pt>
                <c:pt idx="173">
                  <c:v>461.01</c:v>
                </c:pt>
                <c:pt idx="174">
                  <c:v>404.43</c:v>
                </c:pt>
                <c:pt idx="175">
                  <c:v>349.95</c:v>
                </c:pt>
                <c:pt idx="176">
                  <c:v>297.56</c:v>
                </c:pt>
                <c:pt idx="177">
                  <c:v>266.13</c:v>
                </c:pt>
                <c:pt idx="178">
                  <c:v>261.94</c:v>
                </c:pt>
                <c:pt idx="179">
                  <c:v>255.65</c:v>
                </c:pt>
                <c:pt idx="180">
                  <c:v>243.08</c:v>
                </c:pt>
                <c:pt idx="181">
                  <c:v>238.89</c:v>
                </c:pt>
                <c:pt idx="182">
                  <c:v>232.6</c:v>
                </c:pt>
                <c:pt idx="183">
                  <c:v>228.41</c:v>
                </c:pt>
                <c:pt idx="184">
                  <c:v>224.22</c:v>
                </c:pt>
                <c:pt idx="185">
                  <c:v>220.03</c:v>
                </c:pt>
                <c:pt idx="186">
                  <c:v>215.84</c:v>
                </c:pt>
                <c:pt idx="187">
                  <c:v>211.65</c:v>
                </c:pt>
                <c:pt idx="188">
                  <c:v>207.45</c:v>
                </c:pt>
                <c:pt idx="189">
                  <c:v>203.26</c:v>
                </c:pt>
                <c:pt idx="190">
                  <c:v>199.07</c:v>
                </c:pt>
                <c:pt idx="191">
                  <c:v>196.98</c:v>
                </c:pt>
                <c:pt idx="192">
                  <c:v>192.79</c:v>
                </c:pt>
                <c:pt idx="193">
                  <c:v>190.69</c:v>
                </c:pt>
                <c:pt idx="194">
                  <c:v>186.5</c:v>
                </c:pt>
                <c:pt idx="195">
                  <c:v>184.4</c:v>
                </c:pt>
                <c:pt idx="196">
                  <c:v>178.12</c:v>
                </c:pt>
                <c:pt idx="197">
                  <c:v>176.02</c:v>
                </c:pt>
                <c:pt idx="198">
                  <c:v>171.83</c:v>
                </c:pt>
                <c:pt idx="199">
                  <c:v>169.74</c:v>
                </c:pt>
                <c:pt idx="200">
                  <c:v>167.64</c:v>
                </c:pt>
                <c:pt idx="201">
                  <c:v>165.54</c:v>
                </c:pt>
                <c:pt idx="202">
                  <c:v>163.44999999999999</c:v>
                </c:pt>
                <c:pt idx="203">
                  <c:v>161.35</c:v>
                </c:pt>
                <c:pt idx="204">
                  <c:v>159.26</c:v>
                </c:pt>
                <c:pt idx="205">
                  <c:v>157.16</c:v>
                </c:pt>
                <c:pt idx="206">
                  <c:v>159.26</c:v>
                </c:pt>
                <c:pt idx="207">
                  <c:v>159.26</c:v>
                </c:pt>
                <c:pt idx="208">
                  <c:v>159.26</c:v>
                </c:pt>
                <c:pt idx="209">
                  <c:v>159.26</c:v>
                </c:pt>
                <c:pt idx="210">
                  <c:v>161.35</c:v>
                </c:pt>
                <c:pt idx="211">
                  <c:v>161.35</c:v>
                </c:pt>
                <c:pt idx="212">
                  <c:v>161.35</c:v>
                </c:pt>
                <c:pt idx="213">
                  <c:v>161.35</c:v>
                </c:pt>
                <c:pt idx="214">
                  <c:v>161.35</c:v>
                </c:pt>
                <c:pt idx="215">
                  <c:v>161.35</c:v>
                </c:pt>
                <c:pt idx="216">
                  <c:v>161.35</c:v>
                </c:pt>
                <c:pt idx="217">
                  <c:v>161.35</c:v>
                </c:pt>
                <c:pt idx="218">
                  <c:v>161.35</c:v>
                </c:pt>
                <c:pt idx="219">
                  <c:v>161.35</c:v>
                </c:pt>
                <c:pt idx="220">
                  <c:v>161.35</c:v>
                </c:pt>
                <c:pt idx="221">
                  <c:v>161.35</c:v>
                </c:pt>
                <c:pt idx="222">
                  <c:v>161.35</c:v>
                </c:pt>
                <c:pt idx="223">
                  <c:v>161.35</c:v>
                </c:pt>
                <c:pt idx="224">
                  <c:v>163.44999999999999</c:v>
                </c:pt>
                <c:pt idx="225">
                  <c:v>163.44999999999999</c:v>
                </c:pt>
                <c:pt idx="226">
                  <c:v>163.44999999999999</c:v>
                </c:pt>
                <c:pt idx="227">
                  <c:v>163.44999999999999</c:v>
                </c:pt>
                <c:pt idx="228">
                  <c:v>163.44999999999999</c:v>
                </c:pt>
                <c:pt idx="229">
                  <c:v>163.44999999999999</c:v>
                </c:pt>
                <c:pt idx="230">
                  <c:v>163.44999999999999</c:v>
                </c:pt>
                <c:pt idx="231">
                  <c:v>163.44999999999999</c:v>
                </c:pt>
                <c:pt idx="232">
                  <c:v>163.44999999999999</c:v>
                </c:pt>
                <c:pt idx="233">
                  <c:v>163.44999999999999</c:v>
                </c:pt>
                <c:pt idx="234">
                  <c:v>163.44999999999999</c:v>
                </c:pt>
                <c:pt idx="235">
                  <c:v>163.44999999999999</c:v>
                </c:pt>
                <c:pt idx="236">
                  <c:v>163.44999999999999</c:v>
                </c:pt>
                <c:pt idx="237">
                  <c:v>163.44999999999999</c:v>
                </c:pt>
                <c:pt idx="238">
                  <c:v>163.44999999999999</c:v>
                </c:pt>
                <c:pt idx="239">
                  <c:v>163.44999999999999</c:v>
                </c:pt>
                <c:pt idx="240">
                  <c:v>163.44999999999999</c:v>
                </c:pt>
                <c:pt idx="241">
                  <c:v>163.44999999999999</c:v>
                </c:pt>
                <c:pt idx="242">
                  <c:v>163.44999999999999</c:v>
                </c:pt>
                <c:pt idx="243">
                  <c:v>167.64</c:v>
                </c:pt>
                <c:pt idx="244">
                  <c:v>171.83</c:v>
                </c:pt>
                <c:pt idx="245">
                  <c:v>192.79</c:v>
                </c:pt>
                <c:pt idx="246">
                  <c:v>201.17</c:v>
                </c:pt>
                <c:pt idx="247">
                  <c:v>207.45</c:v>
                </c:pt>
                <c:pt idx="248">
                  <c:v>215.84</c:v>
                </c:pt>
                <c:pt idx="249">
                  <c:v>222.12</c:v>
                </c:pt>
                <c:pt idx="250">
                  <c:v>226.31</c:v>
                </c:pt>
                <c:pt idx="251">
                  <c:v>230.5</c:v>
                </c:pt>
                <c:pt idx="252">
                  <c:v>234.7</c:v>
                </c:pt>
                <c:pt idx="253">
                  <c:v>238.89</c:v>
                </c:pt>
                <c:pt idx="254">
                  <c:v>240.98</c:v>
                </c:pt>
                <c:pt idx="255">
                  <c:v>245.17</c:v>
                </c:pt>
                <c:pt idx="256">
                  <c:v>251.46</c:v>
                </c:pt>
                <c:pt idx="257">
                  <c:v>253.56</c:v>
                </c:pt>
                <c:pt idx="258">
                  <c:v>255.65</c:v>
                </c:pt>
                <c:pt idx="259">
                  <c:v>259.83999999999997</c:v>
                </c:pt>
                <c:pt idx="260">
                  <c:v>261.94</c:v>
                </c:pt>
                <c:pt idx="261">
                  <c:v>264.02999999999997</c:v>
                </c:pt>
                <c:pt idx="262">
                  <c:v>266.13</c:v>
                </c:pt>
                <c:pt idx="263">
                  <c:v>268.22000000000003</c:v>
                </c:pt>
                <c:pt idx="264">
                  <c:v>270.32</c:v>
                </c:pt>
                <c:pt idx="265">
                  <c:v>276.61</c:v>
                </c:pt>
                <c:pt idx="266">
                  <c:v>280.8</c:v>
                </c:pt>
                <c:pt idx="267">
                  <c:v>284.99</c:v>
                </c:pt>
                <c:pt idx="268">
                  <c:v>287.08</c:v>
                </c:pt>
                <c:pt idx="269">
                  <c:v>291.27</c:v>
                </c:pt>
                <c:pt idx="270">
                  <c:v>295.47000000000003</c:v>
                </c:pt>
                <c:pt idx="271">
                  <c:v>297.56</c:v>
                </c:pt>
                <c:pt idx="272">
                  <c:v>299.66000000000003</c:v>
                </c:pt>
                <c:pt idx="273">
                  <c:v>299.66000000000003</c:v>
                </c:pt>
                <c:pt idx="274">
                  <c:v>301.75</c:v>
                </c:pt>
                <c:pt idx="275">
                  <c:v>303.85000000000002</c:v>
                </c:pt>
                <c:pt idx="276">
                  <c:v>305.94</c:v>
                </c:pt>
                <c:pt idx="277">
                  <c:v>308.04000000000002</c:v>
                </c:pt>
                <c:pt idx="278">
                  <c:v>308.04000000000002</c:v>
                </c:pt>
                <c:pt idx="279">
                  <c:v>310.13</c:v>
                </c:pt>
                <c:pt idx="280">
                  <c:v>312.23</c:v>
                </c:pt>
                <c:pt idx="281">
                  <c:v>312.23</c:v>
                </c:pt>
                <c:pt idx="282">
                  <c:v>314.32</c:v>
                </c:pt>
                <c:pt idx="283">
                  <c:v>316.42</c:v>
                </c:pt>
                <c:pt idx="284">
                  <c:v>320.61</c:v>
                </c:pt>
                <c:pt idx="285">
                  <c:v>324.8</c:v>
                </c:pt>
                <c:pt idx="286">
                  <c:v>328.99</c:v>
                </c:pt>
                <c:pt idx="287">
                  <c:v>331.09</c:v>
                </c:pt>
                <c:pt idx="288">
                  <c:v>333.18</c:v>
                </c:pt>
                <c:pt idx="289">
                  <c:v>335.28</c:v>
                </c:pt>
                <c:pt idx="290">
                  <c:v>337.38</c:v>
                </c:pt>
                <c:pt idx="291">
                  <c:v>339.47</c:v>
                </c:pt>
                <c:pt idx="292">
                  <c:v>339.47</c:v>
                </c:pt>
                <c:pt idx="293">
                  <c:v>341.57</c:v>
                </c:pt>
                <c:pt idx="294">
                  <c:v>343.66</c:v>
                </c:pt>
                <c:pt idx="295">
                  <c:v>349.95</c:v>
                </c:pt>
                <c:pt idx="296">
                  <c:v>356.24</c:v>
                </c:pt>
                <c:pt idx="297">
                  <c:v>364.62</c:v>
                </c:pt>
                <c:pt idx="298">
                  <c:v>368.81</c:v>
                </c:pt>
                <c:pt idx="299">
                  <c:v>373</c:v>
                </c:pt>
                <c:pt idx="300">
                  <c:v>377.19</c:v>
                </c:pt>
                <c:pt idx="301">
                  <c:v>381.38</c:v>
                </c:pt>
                <c:pt idx="302">
                  <c:v>383.48</c:v>
                </c:pt>
                <c:pt idx="303">
                  <c:v>387.67</c:v>
                </c:pt>
                <c:pt idx="304">
                  <c:v>391.86</c:v>
                </c:pt>
                <c:pt idx="305">
                  <c:v>398.14</c:v>
                </c:pt>
                <c:pt idx="306">
                  <c:v>400.24</c:v>
                </c:pt>
                <c:pt idx="307">
                  <c:v>404.43</c:v>
                </c:pt>
                <c:pt idx="308">
                  <c:v>408.62</c:v>
                </c:pt>
                <c:pt idx="309">
                  <c:v>412.81</c:v>
                </c:pt>
                <c:pt idx="310">
                  <c:v>414.91</c:v>
                </c:pt>
                <c:pt idx="311">
                  <c:v>419.1</c:v>
                </c:pt>
                <c:pt idx="312">
                  <c:v>425.39</c:v>
                </c:pt>
                <c:pt idx="313">
                  <c:v>429.58</c:v>
                </c:pt>
                <c:pt idx="314">
                  <c:v>431.67</c:v>
                </c:pt>
                <c:pt idx="315">
                  <c:v>454.72</c:v>
                </c:pt>
                <c:pt idx="316">
                  <c:v>461.01</c:v>
                </c:pt>
                <c:pt idx="317">
                  <c:v>467.3</c:v>
                </c:pt>
                <c:pt idx="318">
                  <c:v>475.68</c:v>
                </c:pt>
                <c:pt idx="319">
                  <c:v>484.06</c:v>
                </c:pt>
                <c:pt idx="320">
                  <c:v>492.44</c:v>
                </c:pt>
                <c:pt idx="321">
                  <c:v>500.82</c:v>
                </c:pt>
                <c:pt idx="322">
                  <c:v>507.11</c:v>
                </c:pt>
                <c:pt idx="323">
                  <c:v>513.4</c:v>
                </c:pt>
                <c:pt idx="324">
                  <c:v>521.78</c:v>
                </c:pt>
                <c:pt idx="325">
                  <c:v>540.64</c:v>
                </c:pt>
                <c:pt idx="326">
                  <c:v>546.92999999999995</c:v>
                </c:pt>
                <c:pt idx="327">
                  <c:v>553.21</c:v>
                </c:pt>
                <c:pt idx="328">
                  <c:v>563.69000000000005</c:v>
                </c:pt>
                <c:pt idx="329">
                  <c:v>574.16999999999996</c:v>
                </c:pt>
                <c:pt idx="330">
                  <c:v>582.54999999999995</c:v>
                </c:pt>
                <c:pt idx="331">
                  <c:v>588.84</c:v>
                </c:pt>
                <c:pt idx="332">
                  <c:v>599.30999999999995</c:v>
                </c:pt>
                <c:pt idx="333">
                  <c:v>609.79</c:v>
                </c:pt>
                <c:pt idx="334">
                  <c:v>618.16999999999996</c:v>
                </c:pt>
                <c:pt idx="335">
                  <c:v>624.46</c:v>
                </c:pt>
                <c:pt idx="336">
                  <c:v>628.65</c:v>
                </c:pt>
                <c:pt idx="337">
                  <c:v>634.94000000000005</c:v>
                </c:pt>
                <c:pt idx="338">
                  <c:v>637.03</c:v>
                </c:pt>
                <c:pt idx="339">
                  <c:v>647.51</c:v>
                </c:pt>
                <c:pt idx="340">
                  <c:v>664.27</c:v>
                </c:pt>
                <c:pt idx="341">
                  <c:v>672.66</c:v>
                </c:pt>
                <c:pt idx="342">
                  <c:v>676.85</c:v>
                </c:pt>
                <c:pt idx="343">
                  <c:v>685.23</c:v>
                </c:pt>
                <c:pt idx="344">
                  <c:v>691.51</c:v>
                </c:pt>
                <c:pt idx="345">
                  <c:v>687.32</c:v>
                </c:pt>
                <c:pt idx="346">
                  <c:v>695.71</c:v>
                </c:pt>
                <c:pt idx="347">
                  <c:v>727.14</c:v>
                </c:pt>
                <c:pt idx="348">
                  <c:v>750.19</c:v>
                </c:pt>
                <c:pt idx="349">
                  <c:v>762.76</c:v>
                </c:pt>
                <c:pt idx="350">
                  <c:v>773.24</c:v>
                </c:pt>
                <c:pt idx="351">
                  <c:v>777.43</c:v>
                </c:pt>
                <c:pt idx="352">
                  <c:v>781.62</c:v>
                </c:pt>
                <c:pt idx="353">
                  <c:v>785.81</c:v>
                </c:pt>
                <c:pt idx="354">
                  <c:v>796.29</c:v>
                </c:pt>
                <c:pt idx="355">
                  <c:v>800.48</c:v>
                </c:pt>
                <c:pt idx="356">
                  <c:v>802.58</c:v>
                </c:pt>
                <c:pt idx="357">
                  <c:v>813.05</c:v>
                </c:pt>
                <c:pt idx="358">
                  <c:v>815.15</c:v>
                </c:pt>
                <c:pt idx="359">
                  <c:v>819.34</c:v>
                </c:pt>
                <c:pt idx="360">
                  <c:v>823.53</c:v>
                </c:pt>
                <c:pt idx="361">
                  <c:v>825.63</c:v>
                </c:pt>
                <c:pt idx="362">
                  <c:v>829.82</c:v>
                </c:pt>
                <c:pt idx="363">
                  <c:v>831.91</c:v>
                </c:pt>
                <c:pt idx="364">
                  <c:v>831.91</c:v>
                </c:pt>
                <c:pt idx="365">
                  <c:v>834.01</c:v>
                </c:pt>
                <c:pt idx="366">
                  <c:v>836.1</c:v>
                </c:pt>
                <c:pt idx="367">
                  <c:v>838.2</c:v>
                </c:pt>
                <c:pt idx="368">
                  <c:v>844.49</c:v>
                </c:pt>
                <c:pt idx="369">
                  <c:v>844.49</c:v>
                </c:pt>
                <c:pt idx="370">
                  <c:v>846.58</c:v>
                </c:pt>
                <c:pt idx="371">
                  <c:v>848.68</c:v>
                </c:pt>
                <c:pt idx="372">
                  <c:v>850.77</c:v>
                </c:pt>
                <c:pt idx="373">
                  <c:v>852.87</c:v>
                </c:pt>
                <c:pt idx="374">
                  <c:v>861.25</c:v>
                </c:pt>
                <c:pt idx="375">
                  <c:v>865.44</c:v>
                </c:pt>
                <c:pt idx="376">
                  <c:v>867.54</c:v>
                </c:pt>
                <c:pt idx="377">
                  <c:v>871.73</c:v>
                </c:pt>
                <c:pt idx="378">
                  <c:v>873.82</c:v>
                </c:pt>
                <c:pt idx="379">
                  <c:v>875.92</c:v>
                </c:pt>
                <c:pt idx="380">
                  <c:v>878.01</c:v>
                </c:pt>
                <c:pt idx="381">
                  <c:v>880.11</c:v>
                </c:pt>
                <c:pt idx="382">
                  <c:v>882.21</c:v>
                </c:pt>
                <c:pt idx="383">
                  <c:v>886.4</c:v>
                </c:pt>
                <c:pt idx="384">
                  <c:v>888.49</c:v>
                </c:pt>
                <c:pt idx="385">
                  <c:v>892.68</c:v>
                </c:pt>
                <c:pt idx="386">
                  <c:v>898.97</c:v>
                </c:pt>
                <c:pt idx="387">
                  <c:v>901.07</c:v>
                </c:pt>
                <c:pt idx="388">
                  <c:v>905.26</c:v>
                </c:pt>
                <c:pt idx="389">
                  <c:v>905.26</c:v>
                </c:pt>
                <c:pt idx="390">
                  <c:v>907.35</c:v>
                </c:pt>
                <c:pt idx="391">
                  <c:v>915.73</c:v>
                </c:pt>
                <c:pt idx="392">
                  <c:v>926.21</c:v>
                </c:pt>
                <c:pt idx="393">
                  <c:v>932.5</c:v>
                </c:pt>
                <c:pt idx="394">
                  <c:v>936.69</c:v>
                </c:pt>
                <c:pt idx="395">
                  <c:v>938.78</c:v>
                </c:pt>
                <c:pt idx="396">
                  <c:v>936.69</c:v>
                </c:pt>
                <c:pt idx="397">
                  <c:v>938.78</c:v>
                </c:pt>
                <c:pt idx="398">
                  <c:v>940.88</c:v>
                </c:pt>
                <c:pt idx="399">
                  <c:v>945.07</c:v>
                </c:pt>
                <c:pt idx="400">
                  <c:v>947.17</c:v>
                </c:pt>
                <c:pt idx="401">
                  <c:v>949.26</c:v>
                </c:pt>
                <c:pt idx="402">
                  <c:v>953.45</c:v>
                </c:pt>
                <c:pt idx="403">
                  <c:v>957.64</c:v>
                </c:pt>
                <c:pt idx="404">
                  <c:v>961.83</c:v>
                </c:pt>
                <c:pt idx="405">
                  <c:v>968.12</c:v>
                </c:pt>
                <c:pt idx="406">
                  <c:v>978.6</c:v>
                </c:pt>
                <c:pt idx="407">
                  <c:v>982.79</c:v>
                </c:pt>
                <c:pt idx="408">
                  <c:v>989.08</c:v>
                </c:pt>
                <c:pt idx="409">
                  <c:v>995.36</c:v>
                </c:pt>
                <c:pt idx="410">
                  <c:v>997.46</c:v>
                </c:pt>
                <c:pt idx="411">
                  <c:v>1003.74</c:v>
                </c:pt>
                <c:pt idx="412">
                  <c:v>1007.94</c:v>
                </c:pt>
                <c:pt idx="413">
                  <c:v>1010.03</c:v>
                </c:pt>
                <c:pt idx="414">
                  <c:v>1001.65</c:v>
                </c:pt>
                <c:pt idx="415">
                  <c:v>1026.8</c:v>
                </c:pt>
                <c:pt idx="416">
                  <c:v>1043.56</c:v>
                </c:pt>
                <c:pt idx="417">
                  <c:v>1049.8499999999999</c:v>
                </c:pt>
                <c:pt idx="418">
                  <c:v>1051.94</c:v>
                </c:pt>
                <c:pt idx="419">
                  <c:v>1056.1300000000001</c:v>
                </c:pt>
                <c:pt idx="420">
                  <c:v>1058.23</c:v>
                </c:pt>
                <c:pt idx="421">
                  <c:v>1062.42</c:v>
                </c:pt>
                <c:pt idx="422">
                  <c:v>1062.42</c:v>
                </c:pt>
                <c:pt idx="423">
                  <c:v>1062.42</c:v>
                </c:pt>
                <c:pt idx="424">
                  <c:v>1064.51</c:v>
                </c:pt>
                <c:pt idx="425">
                  <c:v>1064.51</c:v>
                </c:pt>
                <c:pt idx="426">
                  <c:v>1066.6099999999999</c:v>
                </c:pt>
                <c:pt idx="427">
                  <c:v>1077.0899999999999</c:v>
                </c:pt>
                <c:pt idx="428">
                  <c:v>1079.18</c:v>
                </c:pt>
                <c:pt idx="429">
                  <c:v>1081.28</c:v>
                </c:pt>
                <c:pt idx="430">
                  <c:v>1085.47</c:v>
                </c:pt>
                <c:pt idx="431">
                  <c:v>1085.47</c:v>
                </c:pt>
                <c:pt idx="432">
                  <c:v>1091.76</c:v>
                </c:pt>
                <c:pt idx="433">
                  <c:v>1095.95</c:v>
                </c:pt>
                <c:pt idx="434">
                  <c:v>1095.95</c:v>
                </c:pt>
                <c:pt idx="435">
                  <c:v>1100.1400000000001</c:v>
                </c:pt>
                <c:pt idx="436">
                  <c:v>1106.42</c:v>
                </c:pt>
                <c:pt idx="437">
                  <c:v>1106.42</c:v>
                </c:pt>
                <c:pt idx="438">
                  <c:v>1108.52</c:v>
                </c:pt>
                <c:pt idx="439">
                  <c:v>1112.71</c:v>
                </c:pt>
                <c:pt idx="440">
                  <c:v>1110.6199999999999</c:v>
                </c:pt>
                <c:pt idx="441">
                  <c:v>1112.71</c:v>
                </c:pt>
                <c:pt idx="442">
                  <c:v>1119</c:v>
                </c:pt>
                <c:pt idx="443">
                  <c:v>1116.9000000000001</c:v>
                </c:pt>
                <c:pt idx="444">
                  <c:v>1119</c:v>
                </c:pt>
                <c:pt idx="445">
                  <c:v>1125.28</c:v>
                </c:pt>
                <c:pt idx="446">
                  <c:v>1123.19</c:v>
                </c:pt>
                <c:pt idx="447">
                  <c:v>1125.28</c:v>
                </c:pt>
                <c:pt idx="448">
                  <c:v>1129.47</c:v>
                </c:pt>
                <c:pt idx="449">
                  <c:v>1135.76</c:v>
                </c:pt>
                <c:pt idx="450">
                  <c:v>1133.67</c:v>
                </c:pt>
                <c:pt idx="451">
                  <c:v>1133.67</c:v>
                </c:pt>
                <c:pt idx="452">
                  <c:v>1137.8599999999999</c:v>
                </c:pt>
                <c:pt idx="453">
                  <c:v>1137.8599999999999</c:v>
                </c:pt>
                <c:pt idx="454">
                  <c:v>1137.8599999999999</c:v>
                </c:pt>
                <c:pt idx="455">
                  <c:v>1142.05</c:v>
                </c:pt>
                <c:pt idx="456">
                  <c:v>1142.05</c:v>
                </c:pt>
                <c:pt idx="457">
                  <c:v>1142.05</c:v>
                </c:pt>
                <c:pt idx="458">
                  <c:v>1144.1400000000001</c:v>
                </c:pt>
                <c:pt idx="459">
                  <c:v>1144.1400000000001</c:v>
                </c:pt>
                <c:pt idx="460">
                  <c:v>1144.1400000000001</c:v>
                </c:pt>
                <c:pt idx="461">
                  <c:v>1148.33</c:v>
                </c:pt>
                <c:pt idx="462">
                  <c:v>1148.33</c:v>
                </c:pt>
                <c:pt idx="463">
                  <c:v>1148.33</c:v>
                </c:pt>
                <c:pt idx="464">
                  <c:v>1152.53</c:v>
                </c:pt>
                <c:pt idx="465">
                  <c:v>1142.05</c:v>
                </c:pt>
                <c:pt idx="466">
                  <c:v>1135.76</c:v>
                </c:pt>
                <c:pt idx="467">
                  <c:v>1129.47</c:v>
                </c:pt>
                <c:pt idx="468">
                  <c:v>1133.67</c:v>
                </c:pt>
                <c:pt idx="469">
                  <c:v>1152.53</c:v>
                </c:pt>
                <c:pt idx="470">
                  <c:v>1158.81</c:v>
                </c:pt>
                <c:pt idx="471">
                  <c:v>1158.81</c:v>
                </c:pt>
                <c:pt idx="472">
                  <c:v>1156.72</c:v>
                </c:pt>
                <c:pt idx="473">
                  <c:v>1158.81</c:v>
                </c:pt>
                <c:pt idx="474">
                  <c:v>1160.9100000000001</c:v>
                </c:pt>
                <c:pt idx="475">
                  <c:v>1160.9100000000001</c:v>
                </c:pt>
                <c:pt idx="476">
                  <c:v>1165.0999999999999</c:v>
                </c:pt>
                <c:pt idx="477">
                  <c:v>1160.9100000000001</c:v>
                </c:pt>
                <c:pt idx="478">
                  <c:v>1160.9100000000001</c:v>
                </c:pt>
                <c:pt idx="479">
                  <c:v>1156.72</c:v>
                </c:pt>
                <c:pt idx="480">
                  <c:v>1154.6199999999999</c:v>
                </c:pt>
                <c:pt idx="481">
                  <c:v>1156.72</c:v>
                </c:pt>
                <c:pt idx="482">
                  <c:v>1156.72</c:v>
                </c:pt>
                <c:pt idx="483">
                  <c:v>1152.53</c:v>
                </c:pt>
                <c:pt idx="484">
                  <c:v>1146.24</c:v>
                </c:pt>
                <c:pt idx="485">
                  <c:v>1139.95</c:v>
                </c:pt>
                <c:pt idx="486">
                  <c:v>1133.67</c:v>
                </c:pt>
                <c:pt idx="487">
                  <c:v>1125.28</c:v>
                </c:pt>
                <c:pt idx="488">
                  <c:v>1116.9000000000001</c:v>
                </c:pt>
                <c:pt idx="489">
                  <c:v>1108.52</c:v>
                </c:pt>
                <c:pt idx="490">
                  <c:v>1098.04</c:v>
                </c:pt>
                <c:pt idx="491">
                  <c:v>1087.56</c:v>
                </c:pt>
                <c:pt idx="492">
                  <c:v>1072.9000000000001</c:v>
                </c:pt>
                <c:pt idx="493">
                  <c:v>1049.8499999999999</c:v>
                </c:pt>
                <c:pt idx="494">
                  <c:v>1007.94</c:v>
                </c:pt>
                <c:pt idx="495">
                  <c:v>976.5</c:v>
                </c:pt>
              </c:numCache>
            </c:numRef>
          </c:yVal>
          <c:smooth val="1"/>
          <c:extLst>
            <c:ext xmlns:c16="http://schemas.microsoft.com/office/drawing/2014/chart" uri="{C3380CC4-5D6E-409C-BE32-E72D297353CC}">
              <c16:uniqueId val="{00000001-90E3-7E4B-ACCC-EE952ABE94F4}"/>
            </c:ext>
          </c:extLst>
        </c:ser>
        <c:ser>
          <c:idx val="2"/>
          <c:order val="2"/>
          <c:tx>
            <c:v>PC13i</c:v>
          </c:tx>
          <c:spPr>
            <a:ln w="19050" cap="rnd">
              <a:solidFill>
                <a:schemeClr val="accent3"/>
              </a:solidFill>
              <a:round/>
            </a:ln>
            <a:effectLst/>
          </c:spPr>
          <c:marker>
            <c:symbol val="none"/>
          </c:marker>
          <c:xVal>
            <c:numRef>
              <c:f>'PC13-I'!$E$5:$E$199</c:f>
              <c:numCache>
                <c:formatCode>General</c:formatCode>
                <c:ptCount val="19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0.01</c:v>
                </c:pt>
                <c:pt idx="43">
                  <c:v>0.01</c:v>
                </c:pt>
                <c:pt idx="44">
                  <c:v>0.02</c:v>
                </c:pt>
                <c:pt idx="45">
                  <c:v>0.02</c:v>
                </c:pt>
                <c:pt idx="46">
                  <c:v>0.14000000000000001</c:v>
                </c:pt>
                <c:pt idx="47">
                  <c:v>0.14000000000000001</c:v>
                </c:pt>
                <c:pt idx="48">
                  <c:v>0.14000000000000001</c:v>
                </c:pt>
                <c:pt idx="49">
                  <c:v>0.14000000000000001</c:v>
                </c:pt>
                <c:pt idx="50">
                  <c:v>0.14000000000000001</c:v>
                </c:pt>
                <c:pt idx="51">
                  <c:v>0.14000000000000001</c:v>
                </c:pt>
                <c:pt idx="52">
                  <c:v>0.14000000000000001</c:v>
                </c:pt>
                <c:pt idx="53">
                  <c:v>0.14000000000000001</c:v>
                </c:pt>
                <c:pt idx="54">
                  <c:v>0.14000000000000001</c:v>
                </c:pt>
                <c:pt idx="55">
                  <c:v>0.14000000000000001</c:v>
                </c:pt>
                <c:pt idx="56">
                  <c:v>0.14000000000000001</c:v>
                </c:pt>
                <c:pt idx="57">
                  <c:v>0.15</c:v>
                </c:pt>
                <c:pt idx="58">
                  <c:v>0.15</c:v>
                </c:pt>
                <c:pt idx="59">
                  <c:v>0.15</c:v>
                </c:pt>
                <c:pt idx="60">
                  <c:v>0.23</c:v>
                </c:pt>
                <c:pt idx="61">
                  <c:v>0.23</c:v>
                </c:pt>
                <c:pt idx="62">
                  <c:v>0.23</c:v>
                </c:pt>
                <c:pt idx="63">
                  <c:v>0.23</c:v>
                </c:pt>
                <c:pt idx="64">
                  <c:v>0.23</c:v>
                </c:pt>
                <c:pt idx="65">
                  <c:v>0.24</c:v>
                </c:pt>
                <c:pt idx="66">
                  <c:v>0.24</c:v>
                </c:pt>
                <c:pt idx="67">
                  <c:v>0.24</c:v>
                </c:pt>
                <c:pt idx="68">
                  <c:v>0.24</c:v>
                </c:pt>
                <c:pt idx="69">
                  <c:v>0.33</c:v>
                </c:pt>
                <c:pt idx="70">
                  <c:v>0.33</c:v>
                </c:pt>
                <c:pt idx="71">
                  <c:v>0.34</c:v>
                </c:pt>
                <c:pt idx="72">
                  <c:v>0.42</c:v>
                </c:pt>
                <c:pt idx="73">
                  <c:v>0.45</c:v>
                </c:pt>
                <c:pt idx="74">
                  <c:v>0.46</c:v>
                </c:pt>
                <c:pt idx="75">
                  <c:v>0.47</c:v>
                </c:pt>
                <c:pt idx="76">
                  <c:v>0.5</c:v>
                </c:pt>
                <c:pt idx="77">
                  <c:v>0.5</c:v>
                </c:pt>
                <c:pt idx="78">
                  <c:v>0.5</c:v>
                </c:pt>
                <c:pt idx="79">
                  <c:v>0.5</c:v>
                </c:pt>
                <c:pt idx="80">
                  <c:v>0.5</c:v>
                </c:pt>
                <c:pt idx="81">
                  <c:v>0.5</c:v>
                </c:pt>
                <c:pt idx="82">
                  <c:v>0.5</c:v>
                </c:pt>
                <c:pt idx="83">
                  <c:v>0.5</c:v>
                </c:pt>
                <c:pt idx="84">
                  <c:v>0.59</c:v>
                </c:pt>
                <c:pt idx="85">
                  <c:v>0.59</c:v>
                </c:pt>
                <c:pt idx="86">
                  <c:v>0.59</c:v>
                </c:pt>
                <c:pt idx="87">
                  <c:v>0.59</c:v>
                </c:pt>
                <c:pt idx="88">
                  <c:v>0.59</c:v>
                </c:pt>
                <c:pt idx="89">
                  <c:v>0.59</c:v>
                </c:pt>
                <c:pt idx="90">
                  <c:v>0.59</c:v>
                </c:pt>
                <c:pt idx="91">
                  <c:v>0.59</c:v>
                </c:pt>
                <c:pt idx="92">
                  <c:v>0.59</c:v>
                </c:pt>
                <c:pt idx="93">
                  <c:v>0.59</c:v>
                </c:pt>
                <c:pt idx="94">
                  <c:v>0.59</c:v>
                </c:pt>
                <c:pt idx="95">
                  <c:v>0.59</c:v>
                </c:pt>
                <c:pt idx="96">
                  <c:v>0.59</c:v>
                </c:pt>
                <c:pt idx="97">
                  <c:v>0.6</c:v>
                </c:pt>
                <c:pt idx="98">
                  <c:v>0.62</c:v>
                </c:pt>
                <c:pt idx="99">
                  <c:v>0.62</c:v>
                </c:pt>
                <c:pt idx="100">
                  <c:v>0.62</c:v>
                </c:pt>
                <c:pt idx="101">
                  <c:v>0.62</c:v>
                </c:pt>
                <c:pt idx="102">
                  <c:v>0.62</c:v>
                </c:pt>
                <c:pt idx="103">
                  <c:v>0.62</c:v>
                </c:pt>
                <c:pt idx="104">
                  <c:v>0.63</c:v>
                </c:pt>
                <c:pt idx="105">
                  <c:v>0.73</c:v>
                </c:pt>
                <c:pt idx="106">
                  <c:v>0.73</c:v>
                </c:pt>
                <c:pt idx="107">
                  <c:v>0.73</c:v>
                </c:pt>
                <c:pt idx="108">
                  <c:v>0.73</c:v>
                </c:pt>
                <c:pt idx="109">
                  <c:v>0.73</c:v>
                </c:pt>
                <c:pt idx="110">
                  <c:v>0.73</c:v>
                </c:pt>
                <c:pt idx="111">
                  <c:v>0.73</c:v>
                </c:pt>
                <c:pt idx="112">
                  <c:v>0.73</c:v>
                </c:pt>
                <c:pt idx="113">
                  <c:v>0.73</c:v>
                </c:pt>
                <c:pt idx="114">
                  <c:v>0.73</c:v>
                </c:pt>
                <c:pt idx="115">
                  <c:v>0.73</c:v>
                </c:pt>
                <c:pt idx="116">
                  <c:v>0.73</c:v>
                </c:pt>
                <c:pt idx="117">
                  <c:v>0.81</c:v>
                </c:pt>
                <c:pt idx="118">
                  <c:v>0.81</c:v>
                </c:pt>
                <c:pt idx="119">
                  <c:v>0.81</c:v>
                </c:pt>
                <c:pt idx="120">
                  <c:v>0.81</c:v>
                </c:pt>
                <c:pt idx="121">
                  <c:v>0.81</c:v>
                </c:pt>
                <c:pt idx="122">
                  <c:v>0.81</c:v>
                </c:pt>
                <c:pt idx="123">
                  <c:v>0.81</c:v>
                </c:pt>
                <c:pt idx="124">
                  <c:v>0.85</c:v>
                </c:pt>
                <c:pt idx="125">
                  <c:v>0.85</c:v>
                </c:pt>
                <c:pt idx="126">
                  <c:v>0.85</c:v>
                </c:pt>
                <c:pt idx="127">
                  <c:v>0.86</c:v>
                </c:pt>
                <c:pt idx="128">
                  <c:v>0.93</c:v>
                </c:pt>
                <c:pt idx="129">
                  <c:v>0.93</c:v>
                </c:pt>
                <c:pt idx="130">
                  <c:v>0.93</c:v>
                </c:pt>
                <c:pt idx="131">
                  <c:v>0.93</c:v>
                </c:pt>
                <c:pt idx="132">
                  <c:v>0.93</c:v>
                </c:pt>
                <c:pt idx="133">
                  <c:v>0.93</c:v>
                </c:pt>
                <c:pt idx="134">
                  <c:v>1</c:v>
                </c:pt>
                <c:pt idx="135">
                  <c:v>1</c:v>
                </c:pt>
                <c:pt idx="136">
                  <c:v>1</c:v>
                </c:pt>
                <c:pt idx="137">
                  <c:v>1</c:v>
                </c:pt>
                <c:pt idx="138">
                  <c:v>1.01</c:v>
                </c:pt>
                <c:pt idx="139">
                  <c:v>1.0900000000000001</c:v>
                </c:pt>
                <c:pt idx="140">
                  <c:v>1.0900000000000001</c:v>
                </c:pt>
                <c:pt idx="141">
                  <c:v>1.0900000000000001</c:v>
                </c:pt>
                <c:pt idx="142">
                  <c:v>1.17</c:v>
                </c:pt>
                <c:pt idx="143">
                  <c:v>1.17</c:v>
                </c:pt>
                <c:pt idx="144">
                  <c:v>1.17</c:v>
                </c:pt>
                <c:pt idx="145">
                  <c:v>1.17</c:v>
                </c:pt>
                <c:pt idx="146">
                  <c:v>1.17</c:v>
                </c:pt>
                <c:pt idx="147">
                  <c:v>1.19</c:v>
                </c:pt>
                <c:pt idx="148">
                  <c:v>1.19</c:v>
                </c:pt>
                <c:pt idx="149">
                  <c:v>1.32</c:v>
                </c:pt>
                <c:pt idx="150">
                  <c:v>1.32</c:v>
                </c:pt>
                <c:pt idx="151">
                  <c:v>1.32</c:v>
                </c:pt>
                <c:pt idx="152">
                  <c:v>1.32</c:v>
                </c:pt>
                <c:pt idx="153">
                  <c:v>1.32</c:v>
                </c:pt>
                <c:pt idx="154">
                  <c:v>1.44</c:v>
                </c:pt>
                <c:pt idx="155">
                  <c:v>1.44</c:v>
                </c:pt>
                <c:pt idx="156">
                  <c:v>1.44</c:v>
                </c:pt>
                <c:pt idx="157">
                  <c:v>1.44</c:v>
                </c:pt>
                <c:pt idx="158">
                  <c:v>1.44</c:v>
                </c:pt>
                <c:pt idx="159">
                  <c:v>1.44</c:v>
                </c:pt>
                <c:pt idx="160">
                  <c:v>1.55</c:v>
                </c:pt>
                <c:pt idx="161">
                  <c:v>1.55</c:v>
                </c:pt>
                <c:pt idx="162">
                  <c:v>1.55</c:v>
                </c:pt>
                <c:pt idx="163">
                  <c:v>1.55</c:v>
                </c:pt>
                <c:pt idx="164">
                  <c:v>1.55</c:v>
                </c:pt>
                <c:pt idx="165">
                  <c:v>1.55</c:v>
                </c:pt>
                <c:pt idx="166">
                  <c:v>1.55</c:v>
                </c:pt>
                <c:pt idx="167">
                  <c:v>1.68</c:v>
                </c:pt>
                <c:pt idx="168">
                  <c:v>1.68</c:v>
                </c:pt>
                <c:pt idx="169">
                  <c:v>1.68</c:v>
                </c:pt>
                <c:pt idx="170">
                  <c:v>1.68</c:v>
                </c:pt>
                <c:pt idx="171">
                  <c:v>1.68</c:v>
                </c:pt>
                <c:pt idx="172">
                  <c:v>1.81</c:v>
                </c:pt>
                <c:pt idx="173">
                  <c:v>1.81</c:v>
                </c:pt>
                <c:pt idx="174">
                  <c:v>1.81</c:v>
                </c:pt>
                <c:pt idx="175">
                  <c:v>1.81</c:v>
                </c:pt>
                <c:pt idx="176">
                  <c:v>1.81</c:v>
                </c:pt>
                <c:pt idx="177">
                  <c:v>1.85</c:v>
                </c:pt>
                <c:pt idx="178">
                  <c:v>1.85</c:v>
                </c:pt>
                <c:pt idx="179">
                  <c:v>1.86</c:v>
                </c:pt>
                <c:pt idx="180">
                  <c:v>1.92</c:v>
                </c:pt>
                <c:pt idx="181">
                  <c:v>2.0099999999999998</c:v>
                </c:pt>
                <c:pt idx="182">
                  <c:v>2.0099999999999998</c:v>
                </c:pt>
                <c:pt idx="183">
                  <c:v>2.11</c:v>
                </c:pt>
                <c:pt idx="184">
                  <c:v>2.15</c:v>
                </c:pt>
                <c:pt idx="185">
                  <c:v>2.15</c:v>
                </c:pt>
                <c:pt idx="186">
                  <c:v>2.2599999999999998</c:v>
                </c:pt>
                <c:pt idx="187">
                  <c:v>2.33</c:v>
                </c:pt>
                <c:pt idx="188">
                  <c:v>2.33</c:v>
                </c:pt>
                <c:pt idx="189">
                  <c:v>2.4300000000000002</c:v>
                </c:pt>
                <c:pt idx="190">
                  <c:v>2.4300000000000002</c:v>
                </c:pt>
                <c:pt idx="191">
                  <c:v>2.5299999999999998</c:v>
                </c:pt>
                <c:pt idx="192">
                  <c:v>2.5299999999999998</c:v>
                </c:pt>
                <c:pt idx="193">
                  <c:v>2.5299999999999998</c:v>
                </c:pt>
                <c:pt idx="194">
                  <c:v>2.7</c:v>
                </c:pt>
              </c:numCache>
            </c:numRef>
          </c:xVal>
          <c:yVal>
            <c:numRef>
              <c:f>'PC13-I'!$D$5:$D$199</c:f>
              <c:numCache>
                <c:formatCode>General</c:formatCode>
                <c:ptCount val="195"/>
                <c:pt idx="0">
                  <c:v>2.1</c:v>
                </c:pt>
                <c:pt idx="1">
                  <c:v>33.53</c:v>
                </c:pt>
                <c:pt idx="2">
                  <c:v>60.77</c:v>
                </c:pt>
                <c:pt idx="3">
                  <c:v>79.63</c:v>
                </c:pt>
                <c:pt idx="4">
                  <c:v>94.3</c:v>
                </c:pt>
                <c:pt idx="5">
                  <c:v>100.58</c:v>
                </c:pt>
                <c:pt idx="6">
                  <c:v>104.77</c:v>
                </c:pt>
                <c:pt idx="7">
                  <c:v>111.06</c:v>
                </c:pt>
                <c:pt idx="8">
                  <c:v>111.06</c:v>
                </c:pt>
                <c:pt idx="9">
                  <c:v>117.35</c:v>
                </c:pt>
                <c:pt idx="10">
                  <c:v>127.83</c:v>
                </c:pt>
                <c:pt idx="11">
                  <c:v>134.11000000000001</c:v>
                </c:pt>
                <c:pt idx="12">
                  <c:v>144.59</c:v>
                </c:pt>
                <c:pt idx="13">
                  <c:v>152.97</c:v>
                </c:pt>
                <c:pt idx="14">
                  <c:v>155.07</c:v>
                </c:pt>
                <c:pt idx="15">
                  <c:v>152.97</c:v>
                </c:pt>
                <c:pt idx="16">
                  <c:v>157.16</c:v>
                </c:pt>
                <c:pt idx="17">
                  <c:v>161.35</c:v>
                </c:pt>
                <c:pt idx="18">
                  <c:v>161.35</c:v>
                </c:pt>
                <c:pt idx="19">
                  <c:v>161.35</c:v>
                </c:pt>
                <c:pt idx="20">
                  <c:v>161.35</c:v>
                </c:pt>
                <c:pt idx="21">
                  <c:v>163.44999999999999</c:v>
                </c:pt>
                <c:pt idx="22">
                  <c:v>165.54</c:v>
                </c:pt>
                <c:pt idx="23">
                  <c:v>165.54</c:v>
                </c:pt>
                <c:pt idx="24">
                  <c:v>169.74</c:v>
                </c:pt>
                <c:pt idx="25">
                  <c:v>173.93</c:v>
                </c:pt>
                <c:pt idx="26">
                  <c:v>178.12</c:v>
                </c:pt>
                <c:pt idx="27">
                  <c:v>180.21</c:v>
                </c:pt>
                <c:pt idx="28">
                  <c:v>184.4</c:v>
                </c:pt>
                <c:pt idx="29">
                  <c:v>186.5</c:v>
                </c:pt>
                <c:pt idx="30">
                  <c:v>190.69</c:v>
                </c:pt>
                <c:pt idx="31">
                  <c:v>192.79</c:v>
                </c:pt>
                <c:pt idx="32">
                  <c:v>194.88</c:v>
                </c:pt>
                <c:pt idx="33">
                  <c:v>194.88</c:v>
                </c:pt>
                <c:pt idx="34">
                  <c:v>199.07</c:v>
                </c:pt>
                <c:pt idx="35">
                  <c:v>203.26</c:v>
                </c:pt>
                <c:pt idx="36">
                  <c:v>205.36</c:v>
                </c:pt>
                <c:pt idx="37">
                  <c:v>209.55</c:v>
                </c:pt>
                <c:pt idx="38">
                  <c:v>213.74</c:v>
                </c:pt>
                <c:pt idx="39">
                  <c:v>215.84</c:v>
                </c:pt>
                <c:pt idx="40">
                  <c:v>232.6</c:v>
                </c:pt>
                <c:pt idx="41">
                  <c:v>234.7</c:v>
                </c:pt>
                <c:pt idx="42">
                  <c:v>238.89</c:v>
                </c:pt>
                <c:pt idx="43">
                  <c:v>240.98</c:v>
                </c:pt>
                <c:pt idx="44">
                  <c:v>243.08</c:v>
                </c:pt>
                <c:pt idx="45">
                  <c:v>245.17</c:v>
                </c:pt>
                <c:pt idx="46">
                  <c:v>247.27</c:v>
                </c:pt>
                <c:pt idx="47">
                  <c:v>249.36</c:v>
                </c:pt>
                <c:pt idx="48">
                  <c:v>255.65</c:v>
                </c:pt>
                <c:pt idx="49">
                  <c:v>259.83999999999997</c:v>
                </c:pt>
                <c:pt idx="50">
                  <c:v>264.02999999999997</c:v>
                </c:pt>
                <c:pt idx="51">
                  <c:v>270.32</c:v>
                </c:pt>
                <c:pt idx="52">
                  <c:v>274.51</c:v>
                </c:pt>
                <c:pt idx="53">
                  <c:v>278.7</c:v>
                </c:pt>
                <c:pt idx="54">
                  <c:v>291.27</c:v>
                </c:pt>
                <c:pt idx="55">
                  <c:v>297.56</c:v>
                </c:pt>
                <c:pt idx="56">
                  <c:v>305.94</c:v>
                </c:pt>
                <c:pt idx="57">
                  <c:v>314.32</c:v>
                </c:pt>
                <c:pt idx="58">
                  <c:v>324.8</c:v>
                </c:pt>
                <c:pt idx="59">
                  <c:v>335.28</c:v>
                </c:pt>
                <c:pt idx="60">
                  <c:v>345.76</c:v>
                </c:pt>
                <c:pt idx="61">
                  <c:v>356.24</c:v>
                </c:pt>
                <c:pt idx="62">
                  <c:v>364.62</c:v>
                </c:pt>
                <c:pt idx="63">
                  <c:v>377.19</c:v>
                </c:pt>
                <c:pt idx="64">
                  <c:v>387.67</c:v>
                </c:pt>
                <c:pt idx="65">
                  <c:v>398.14</c:v>
                </c:pt>
                <c:pt idx="66">
                  <c:v>410.72</c:v>
                </c:pt>
                <c:pt idx="67">
                  <c:v>421.2</c:v>
                </c:pt>
                <c:pt idx="68">
                  <c:v>456.82</c:v>
                </c:pt>
                <c:pt idx="69">
                  <c:v>484.06</c:v>
                </c:pt>
                <c:pt idx="70">
                  <c:v>505.02</c:v>
                </c:pt>
                <c:pt idx="71">
                  <c:v>498.73</c:v>
                </c:pt>
                <c:pt idx="72">
                  <c:v>634.94000000000005</c:v>
                </c:pt>
                <c:pt idx="73">
                  <c:v>685.23</c:v>
                </c:pt>
                <c:pt idx="74">
                  <c:v>710.37</c:v>
                </c:pt>
                <c:pt idx="75">
                  <c:v>727.14</c:v>
                </c:pt>
                <c:pt idx="76">
                  <c:v>735.52</c:v>
                </c:pt>
                <c:pt idx="77">
                  <c:v>741.81</c:v>
                </c:pt>
                <c:pt idx="78">
                  <c:v>750.19</c:v>
                </c:pt>
                <c:pt idx="79">
                  <c:v>756.48</c:v>
                </c:pt>
                <c:pt idx="80">
                  <c:v>762.76</c:v>
                </c:pt>
                <c:pt idx="81">
                  <c:v>766.95</c:v>
                </c:pt>
                <c:pt idx="82">
                  <c:v>785.81</c:v>
                </c:pt>
                <c:pt idx="83">
                  <c:v>787.91</c:v>
                </c:pt>
                <c:pt idx="84">
                  <c:v>796.29</c:v>
                </c:pt>
                <c:pt idx="85">
                  <c:v>808.86</c:v>
                </c:pt>
                <c:pt idx="86">
                  <c:v>815.15</c:v>
                </c:pt>
                <c:pt idx="87">
                  <c:v>821.44</c:v>
                </c:pt>
                <c:pt idx="88">
                  <c:v>827.72</c:v>
                </c:pt>
                <c:pt idx="89">
                  <c:v>834.01</c:v>
                </c:pt>
                <c:pt idx="90">
                  <c:v>846.58</c:v>
                </c:pt>
                <c:pt idx="91">
                  <c:v>852.87</c:v>
                </c:pt>
                <c:pt idx="92">
                  <c:v>857.06</c:v>
                </c:pt>
                <c:pt idx="93">
                  <c:v>863.35</c:v>
                </c:pt>
                <c:pt idx="94">
                  <c:v>867.54</c:v>
                </c:pt>
                <c:pt idx="95">
                  <c:v>875.92</c:v>
                </c:pt>
                <c:pt idx="96">
                  <c:v>890.59</c:v>
                </c:pt>
                <c:pt idx="97">
                  <c:v>894.78</c:v>
                </c:pt>
                <c:pt idx="98">
                  <c:v>905.26</c:v>
                </c:pt>
                <c:pt idx="99">
                  <c:v>911.54</c:v>
                </c:pt>
                <c:pt idx="100">
                  <c:v>915.73</c:v>
                </c:pt>
                <c:pt idx="101">
                  <c:v>919.92</c:v>
                </c:pt>
                <c:pt idx="102">
                  <c:v>926.21</c:v>
                </c:pt>
                <c:pt idx="103">
                  <c:v>930.4</c:v>
                </c:pt>
                <c:pt idx="104">
                  <c:v>940.88</c:v>
                </c:pt>
                <c:pt idx="105">
                  <c:v>949.26</c:v>
                </c:pt>
                <c:pt idx="106">
                  <c:v>953.45</c:v>
                </c:pt>
                <c:pt idx="107">
                  <c:v>955.55</c:v>
                </c:pt>
                <c:pt idx="108">
                  <c:v>963.93</c:v>
                </c:pt>
                <c:pt idx="109">
                  <c:v>970.22</c:v>
                </c:pt>
                <c:pt idx="110">
                  <c:v>980.69</c:v>
                </c:pt>
                <c:pt idx="111">
                  <c:v>984.88</c:v>
                </c:pt>
                <c:pt idx="112">
                  <c:v>991.17</c:v>
                </c:pt>
                <c:pt idx="113">
                  <c:v>1001.65</c:v>
                </c:pt>
                <c:pt idx="114">
                  <c:v>1005.84</c:v>
                </c:pt>
                <c:pt idx="115">
                  <c:v>1010.03</c:v>
                </c:pt>
                <c:pt idx="116">
                  <c:v>1020.51</c:v>
                </c:pt>
                <c:pt idx="117">
                  <c:v>1026.8</c:v>
                </c:pt>
                <c:pt idx="118">
                  <c:v>1039.3699999999999</c:v>
                </c:pt>
                <c:pt idx="119">
                  <c:v>1045.6500000000001</c:v>
                </c:pt>
                <c:pt idx="120">
                  <c:v>1051.94</c:v>
                </c:pt>
                <c:pt idx="121">
                  <c:v>1060.32</c:v>
                </c:pt>
                <c:pt idx="122">
                  <c:v>1070.8</c:v>
                </c:pt>
                <c:pt idx="123">
                  <c:v>1077.0899999999999</c:v>
                </c:pt>
                <c:pt idx="124">
                  <c:v>1085.47</c:v>
                </c:pt>
                <c:pt idx="125">
                  <c:v>1104.33</c:v>
                </c:pt>
                <c:pt idx="126">
                  <c:v>1106.42</c:v>
                </c:pt>
                <c:pt idx="127">
                  <c:v>1121.0899999999999</c:v>
                </c:pt>
                <c:pt idx="128">
                  <c:v>1127.3800000000001</c:v>
                </c:pt>
                <c:pt idx="129">
                  <c:v>1135.76</c:v>
                </c:pt>
                <c:pt idx="130">
                  <c:v>1135.76</c:v>
                </c:pt>
                <c:pt idx="131">
                  <c:v>1127.3800000000001</c:v>
                </c:pt>
                <c:pt idx="132">
                  <c:v>1121.0899999999999</c:v>
                </c:pt>
                <c:pt idx="133">
                  <c:v>1171.3800000000001</c:v>
                </c:pt>
                <c:pt idx="134">
                  <c:v>1188.1500000000001</c:v>
                </c:pt>
                <c:pt idx="135">
                  <c:v>1192.3399999999999</c:v>
                </c:pt>
                <c:pt idx="136">
                  <c:v>1198.6300000000001</c:v>
                </c:pt>
                <c:pt idx="137">
                  <c:v>1204.9100000000001</c:v>
                </c:pt>
                <c:pt idx="138">
                  <c:v>1225.8699999999999</c:v>
                </c:pt>
                <c:pt idx="139">
                  <c:v>1230.06</c:v>
                </c:pt>
                <c:pt idx="140">
                  <c:v>1238.44</c:v>
                </c:pt>
                <c:pt idx="141">
                  <c:v>1244.73</c:v>
                </c:pt>
                <c:pt idx="142">
                  <c:v>1251.01</c:v>
                </c:pt>
                <c:pt idx="143">
                  <c:v>1255.2</c:v>
                </c:pt>
                <c:pt idx="144">
                  <c:v>1263.5899999999999</c:v>
                </c:pt>
                <c:pt idx="145">
                  <c:v>1269.8699999999999</c:v>
                </c:pt>
                <c:pt idx="146">
                  <c:v>1278.25</c:v>
                </c:pt>
                <c:pt idx="147">
                  <c:v>1286.6400000000001</c:v>
                </c:pt>
                <c:pt idx="148">
                  <c:v>1295.02</c:v>
                </c:pt>
                <c:pt idx="149">
                  <c:v>1295.02</c:v>
                </c:pt>
                <c:pt idx="150">
                  <c:v>1305.5</c:v>
                </c:pt>
                <c:pt idx="151">
                  <c:v>1313.88</c:v>
                </c:pt>
                <c:pt idx="152">
                  <c:v>1322.26</c:v>
                </c:pt>
                <c:pt idx="153">
                  <c:v>1330.64</c:v>
                </c:pt>
                <c:pt idx="154">
                  <c:v>1334.83</c:v>
                </c:pt>
                <c:pt idx="155">
                  <c:v>1341.12</c:v>
                </c:pt>
                <c:pt idx="156">
                  <c:v>1347.41</c:v>
                </c:pt>
                <c:pt idx="157">
                  <c:v>1347.41</c:v>
                </c:pt>
                <c:pt idx="158">
                  <c:v>1349.5</c:v>
                </c:pt>
                <c:pt idx="159">
                  <c:v>1353.69</c:v>
                </c:pt>
                <c:pt idx="160">
                  <c:v>1353.69</c:v>
                </c:pt>
                <c:pt idx="161">
                  <c:v>1353.69</c:v>
                </c:pt>
                <c:pt idx="162">
                  <c:v>1357.88</c:v>
                </c:pt>
                <c:pt idx="163">
                  <c:v>1357.88</c:v>
                </c:pt>
                <c:pt idx="164">
                  <c:v>1364.17</c:v>
                </c:pt>
                <c:pt idx="165">
                  <c:v>1368.36</c:v>
                </c:pt>
                <c:pt idx="166">
                  <c:v>1370.46</c:v>
                </c:pt>
                <c:pt idx="167">
                  <c:v>1374.65</c:v>
                </c:pt>
                <c:pt idx="168">
                  <c:v>1372.55</c:v>
                </c:pt>
                <c:pt idx="169">
                  <c:v>1374.65</c:v>
                </c:pt>
                <c:pt idx="170">
                  <c:v>1374.65</c:v>
                </c:pt>
                <c:pt idx="171">
                  <c:v>1376.74</c:v>
                </c:pt>
                <c:pt idx="172">
                  <c:v>1383.03</c:v>
                </c:pt>
                <c:pt idx="173">
                  <c:v>1378.84</c:v>
                </c:pt>
                <c:pt idx="174">
                  <c:v>1376.74</c:v>
                </c:pt>
                <c:pt idx="175">
                  <c:v>1374.65</c:v>
                </c:pt>
                <c:pt idx="176">
                  <c:v>1372.55</c:v>
                </c:pt>
                <c:pt idx="177">
                  <c:v>1380.93</c:v>
                </c:pt>
                <c:pt idx="178">
                  <c:v>1376.74</c:v>
                </c:pt>
                <c:pt idx="179">
                  <c:v>1372.55</c:v>
                </c:pt>
                <c:pt idx="180">
                  <c:v>1372.55</c:v>
                </c:pt>
                <c:pt idx="181">
                  <c:v>1355.79</c:v>
                </c:pt>
                <c:pt idx="182">
                  <c:v>1349.5</c:v>
                </c:pt>
                <c:pt idx="183">
                  <c:v>1383.03</c:v>
                </c:pt>
                <c:pt idx="184">
                  <c:v>1351.6</c:v>
                </c:pt>
                <c:pt idx="185">
                  <c:v>1332.74</c:v>
                </c:pt>
                <c:pt idx="186">
                  <c:v>1315.97</c:v>
                </c:pt>
                <c:pt idx="187">
                  <c:v>1297.1099999999999</c:v>
                </c:pt>
                <c:pt idx="188">
                  <c:v>1282.45</c:v>
                </c:pt>
                <c:pt idx="189">
                  <c:v>1271.97</c:v>
                </c:pt>
                <c:pt idx="190">
                  <c:v>1248.92</c:v>
                </c:pt>
                <c:pt idx="191">
                  <c:v>1234.25</c:v>
                </c:pt>
                <c:pt idx="192">
                  <c:v>1215.3900000000001</c:v>
                </c:pt>
                <c:pt idx="193">
                  <c:v>1181.8599999999999</c:v>
                </c:pt>
                <c:pt idx="194">
                  <c:v>1179.77</c:v>
                </c:pt>
              </c:numCache>
            </c:numRef>
          </c:yVal>
          <c:smooth val="1"/>
          <c:extLst>
            <c:ext xmlns:c16="http://schemas.microsoft.com/office/drawing/2014/chart" uri="{C3380CC4-5D6E-409C-BE32-E72D297353CC}">
              <c16:uniqueId val="{00000002-90E3-7E4B-ACCC-EE952ABE94F4}"/>
            </c:ext>
          </c:extLst>
        </c:ser>
        <c:ser>
          <c:idx val="3"/>
          <c:order val="3"/>
          <c:tx>
            <c:v>PC14i</c:v>
          </c:tx>
          <c:spPr>
            <a:ln w="19050" cap="rnd">
              <a:solidFill>
                <a:schemeClr val="accent4"/>
              </a:solidFill>
              <a:round/>
            </a:ln>
            <a:effectLst/>
          </c:spPr>
          <c:marker>
            <c:symbol val="none"/>
          </c:marker>
          <c:xVal>
            <c:numRef>
              <c:f>'PC14-I'!$E$2:$E$369</c:f>
              <c:numCache>
                <c:formatCode>General</c:formatCode>
                <c:ptCount val="368"/>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pt idx="30">
                  <c:v>-0.01</c:v>
                </c:pt>
                <c:pt idx="31">
                  <c:v>-0.01</c:v>
                </c:pt>
                <c:pt idx="32">
                  <c:v>-0.01</c:v>
                </c:pt>
                <c:pt idx="33">
                  <c:v>-0.01</c:v>
                </c:pt>
                <c:pt idx="34">
                  <c:v>-0.01</c:v>
                </c:pt>
                <c:pt idx="35">
                  <c:v>-0.01</c:v>
                </c:pt>
                <c:pt idx="36">
                  <c:v>-0.01</c:v>
                </c:pt>
                <c:pt idx="37">
                  <c:v>-0.01</c:v>
                </c:pt>
                <c:pt idx="38">
                  <c:v>-0.01</c:v>
                </c:pt>
                <c:pt idx="39">
                  <c:v>-0.01</c:v>
                </c:pt>
                <c:pt idx="40">
                  <c:v>-0.01</c:v>
                </c:pt>
                <c:pt idx="41">
                  <c:v>-0.01</c:v>
                </c:pt>
                <c:pt idx="42">
                  <c:v>0</c:v>
                </c:pt>
                <c:pt idx="43">
                  <c:v>0</c:v>
                </c:pt>
                <c:pt idx="44">
                  <c:v>0</c:v>
                </c:pt>
                <c:pt idx="45">
                  <c:v>0</c:v>
                </c:pt>
                <c:pt idx="46">
                  <c:v>0</c:v>
                </c:pt>
                <c:pt idx="47">
                  <c:v>0</c:v>
                </c:pt>
                <c:pt idx="48">
                  <c:v>0.01</c:v>
                </c:pt>
                <c:pt idx="49">
                  <c:v>0.01</c:v>
                </c:pt>
                <c:pt idx="50">
                  <c:v>0.01</c:v>
                </c:pt>
                <c:pt idx="51">
                  <c:v>0.01</c:v>
                </c:pt>
                <c:pt idx="52">
                  <c:v>0.01</c:v>
                </c:pt>
                <c:pt idx="53">
                  <c:v>0.01</c:v>
                </c:pt>
                <c:pt idx="54">
                  <c:v>0.01</c:v>
                </c:pt>
                <c:pt idx="55">
                  <c:v>0.02</c:v>
                </c:pt>
                <c:pt idx="56">
                  <c:v>0.02</c:v>
                </c:pt>
                <c:pt idx="57">
                  <c:v>0.02</c:v>
                </c:pt>
                <c:pt idx="58">
                  <c:v>0.02</c:v>
                </c:pt>
                <c:pt idx="59">
                  <c:v>0.02</c:v>
                </c:pt>
                <c:pt idx="60">
                  <c:v>0.03</c:v>
                </c:pt>
                <c:pt idx="61">
                  <c:v>0.03</c:v>
                </c:pt>
                <c:pt idx="62">
                  <c:v>0.03</c:v>
                </c:pt>
                <c:pt idx="63">
                  <c:v>0.03</c:v>
                </c:pt>
                <c:pt idx="64">
                  <c:v>0.04</c:v>
                </c:pt>
                <c:pt idx="65">
                  <c:v>0.04</c:v>
                </c:pt>
                <c:pt idx="66">
                  <c:v>0.04</c:v>
                </c:pt>
                <c:pt idx="67">
                  <c:v>0.05</c:v>
                </c:pt>
                <c:pt idx="68">
                  <c:v>0.05</c:v>
                </c:pt>
                <c:pt idx="69">
                  <c:v>0.05</c:v>
                </c:pt>
                <c:pt idx="70">
                  <c:v>0.05</c:v>
                </c:pt>
                <c:pt idx="71">
                  <c:v>0.05</c:v>
                </c:pt>
                <c:pt idx="72">
                  <c:v>0.05</c:v>
                </c:pt>
                <c:pt idx="73">
                  <c:v>0.05</c:v>
                </c:pt>
                <c:pt idx="74">
                  <c:v>0.05</c:v>
                </c:pt>
                <c:pt idx="75">
                  <c:v>0.05</c:v>
                </c:pt>
                <c:pt idx="76">
                  <c:v>0.05</c:v>
                </c:pt>
                <c:pt idx="77">
                  <c:v>0.05</c:v>
                </c:pt>
                <c:pt idx="78">
                  <c:v>0.05</c:v>
                </c:pt>
                <c:pt idx="79">
                  <c:v>0.05</c:v>
                </c:pt>
                <c:pt idx="80">
                  <c:v>0.05</c:v>
                </c:pt>
                <c:pt idx="81">
                  <c:v>0.05</c:v>
                </c:pt>
                <c:pt idx="82">
                  <c:v>0.05</c:v>
                </c:pt>
                <c:pt idx="83">
                  <c:v>0.05</c:v>
                </c:pt>
                <c:pt idx="84">
                  <c:v>0.05</c:v>
                </c:pt>
                <c:pt idx="85">
                  <c:v>0.06</c:v>
                </c:pt>
                <c:pt idx="86">
                  <c:v>0.08</c:v>
                </c:pt>
                <c:pt idx="87">
                  <c:v>0.08</c:v>
                </c:pt>
                <c:pt idx="88">
                  <c:v>0.08</c:v>
                </c:pt>
                <c:pt idx="89">
                  <c:v>0.08</c:v>
                </c:pt>
                <c:pt idx="90">
                  <c:v>0.08</c:v>
                </c:pt>
                <c:pt idx="91">
                  <c:v>0.08</c:v>
                </c:pt>
                <c:pt idx="92">
                  <c:v>0.08</c:v>
                </c:pt>
                <c:pt idx="93">
                  <c:v>0.08</c:v>
                </c:pt>
                <c:pt idx="94">
                  <c:v>0.08</c:v>
                </c:pt>
                <c:pt idx="95">
                  <c:v>0.08</c:v>
                </c:pt>
                <c:pt idx="96">
                  <c:v>0.08</c:v>
                </c:pt>
                <c:pt idx="97">
                  <c:v>0.09</c:v>
                </c:pt>
                <c:pt idx="98">
                  <c:v>0.09</c:v>
                </c:pt>
                <c:pt idx="99">
                  <c:v>0.09</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0.1</c:v>
                </c:pt>
                <c:pt idx="145">
                  <c:v>0.1</c:v>
                </c:pt>
                <c:pt idx="146">
                  <c:v>0.1</c:v>
                </c:pt>
                <c:pt idx="147">
                  <c:v>0.1</c:v>
                </c:pt>
                <c:pt idx="148">
                  <c:v>0.1</c:v>
                </c:pt>
                <c:pt idx="149">
                  <c:v>0.1</c:v>
                </c:pt>
                <c:pt idx="150">
                  <c:v>0.1</c:v>
                </c:pt>
                <c:pt idx="151">
                  <c:v>0.1</c:v>
                </c:pt>
                <c:pt idx="152">
                  <c:v>0.1</c:v>
                </c:pt>
                <c:pt idx="153">
                  <c:v>0.09</c:v>
                </c:pt>
                <c:pt idx="154">
                  <c:v>0.1</c:v>
                </c:pt>
                <c:pt idx="155">
                  <c:v>0.09</c:v>
                </c:pt>
                <c:pt idx="156">
                  <c:v>0.09</c:v>
                </c:pt>
                <c:pt idx="157">
                  <c:v>0.09</c:v>
                </c:pt>
                <c:pt idx="158">
                  <c:v>0.09</c:v>
                </c:pt>
                <c:pt idx="159">
                  <c:v>0.09</c:v>
                </c:pt>
                <c:pt idx="160">
                  <c:v>0.09</c:v>
                </c:pt>
                <c:pt idx="161">
                  <c:v>0.09</c:v>
                </c:pt>
                <c:pt idx="162">
                  <c:v>0.09</c:v>
                </c:pt>
                <c:pt idx="163">
                  <c:v>0.09</c:v>
                </c:pt>
                <c:pt idx="164">
                  <c:v>0.09</c:v>
                </c:pt>
                <c:pt idx="165">
                  <c:v>0.09</c:v>
                </c:pt>
                <c:pt idx="166">
                  <c:v>0.09</c:v>
                </c:pt>
                <c:pt idx="167">
                  <c:v>0.1</c:v>
                </c:pt>
                <c:pt idx="168">
                  <c:v>0.1</c:v>
                </c:pt>
                <c:pt idx="169">
                  <c:v>0.09</c:v>
                </c:pt>
                <c:pt idx="170">
                  <c:v>0.1</c:v>
                </c:pt>
                <c:pt idx="171">
                  <c:v>0.1</c:v>
                </c:pt>
                <c:pt idx="172">
                  <c:v>0.1</c:v>
                </c:pt>
                <c:pt idx="173">
                  <c:v>0.09</c:v>
                </c:pt>
                <c:pt idx="174">
                  <c:v>0.1</c:v>
                </c:pt>
                <c:pt idx="175">
                  <c:v>0.1</c:v>
                </c:pt>
                <c:pt idx="176">
                  <c:v>0.09</c:v>
                </c:pt>
                <c:pt idx="177">
                  <c:v>0.1</c:v>
                </c:pt>
                <c:pt idx="178">
                  <c:v>0.1</c:v>
                </c:pt>
                <c:pt idx="179">
                  <c:v>0.09</c:v>
                </c:pt>
                <c:pt idx="180">
                  <c:v>0.09</c:v>
                </c:pt>
                <c:pt idx="181">
                  <c:v>0.09</c:v>
                </c:pt>
                <c:pt idx="182">
                  <c:v>0.09</c:v>
                </c:pt>
                <c:pt idx="183">
                  <c:v>0.09</c:v>
                </c:pt>
                <c:pt idx="184">
                  <c:v>0.1</c:v>
                </c:pt>
                <c:pt idx="185">
                  <c:v>0.1</c:v>
                </c:pt>
                <c:pt idx="186">
                  <c:v>0.09</c:v>
                </c:pt>
                <c:pt idx="187">
                  <c:v>0.1</c:v>
                </c:pt>
                <c:pt idx="188">
                  <c:v>0.09</c:v>
                </c:pt>
                <c:pt idx="189">
                  <c:v>0.09</c:v>
                </c:pt>
                <c:pt idx="190">
                  <c:v>0.09</c:v>
                </c:pt>
                <c:pt idx="191">
                  <c:v>0.1</c:v>
                </c:pt>
                <c:pt idx="192">
                  <c:v>0.09</c:v>
                </c:pt>
                <c:pt idx="193">
                  <c:v>0.09</c:v>
                </c:pt>
                <c:pt idx="194">
                  <c:v>0.09</c:v>
                </c:pt>
                <c:pt idx="195">
                  <c:v>0.09</c:v>
                </c:pt>
                <c:pt idx="196">
                  <c:v>0.09</c:v>
                </c:pt>
                <c:pt idx="197">
                  <c:v>0.09</c:v>
                </c:pt>
                <c:pt idx="198">
                  <c:v>0.09</c:v>
                </c:pt>
                <c:pt idx="199">
                  <c:v>0.1</c:v>
                </c:pt>
                <c:pt idx="200">
                  <c:v>0.09</c:v>
                </c:pt>
                <c:pt idx="201">
                  <c:v>0.1</c:v>
                </c:pt>
                <c:pt idx="202">
                  <c:v>0.09</c:v>
                </c:pt>
                <c:pt idx="203">
                  <c:v>0.09</c:v>
                </c:pt>
                <c:pt idx="204">
                  <c:v>0.09</c:v>
                </c:pt>
                <c:pt idx="205">
                  <c:v>0.09</c:v>
                </c:pt>
                <c:pt idx="206">
                  <c:v>0.09</c:v>
                </c:pt>
                <c:pt idx="207">
                  <c:v>0.1</c:v>
                </c:pt>
                <c:pt idx="208">
                  <c:v>0.09</c:v>
                </c:pt>
                <c:pt idx="209">
                  <c:v>0.09</c:v>
                </c:pt>
                <c:pt idx="210">
                  <c:v>0.09</c:v>
                </c:pt>
                <c:pt idx="211">
                  <c:v>0.09</c:v>
                </c:pt>
                <c:pt idx="212">
                  <c:v>0.1</c:v>
                </c:pt>
                <c:pt idx="213">
                  <c:v>0.09</c:v>
                </c:pt>
                <c:pt idx="214">
                  <c:v>0.09</c:v>
                </c:pt>
                <c:pt idx="215">
                  <c:v>0.09</c:v>
                </c:pt>
                <c:pt idx="216">
                  <c:v>0.09</c:v>
                </c:pt>
                <c:pt idx="217">
                  <c:v>0.09</c:v>
                </c:pt>
                <c:pt idx="218">
                  <c:v>0.09</c:v>
                </c:pt>
                <c:pt idx="219">
                  <c:v>0.09</c:v>
                </c:pt>
                <c:pt idx="220">
                  <c:v>0.09</c:v>
                </c:pt>
                <c:pt idx="221">
                  <c:v>0.09</c:v>
                </c:pt>
                <c:pt idx="222">
                  <c:v>0.09</c:v>
                </c:pt>
                <c:pt idx="223">
                  <c:v>0.09</c:v>
                </c:pt>
                <c:pt idx="224">
                  <c:v>0.09</c:v>
                </c:pt>
                <c:pt idx="225">
                  <c:v>0.09</c:v>
                </c:pt>
                <c:pt idx="226">
                  <c:v>0.09</c:v>
                </c:pt>
                <c:pt idx="227">
                  <c:v>0.09</c:v>
                </c:pt>
                <c:pt idx="228">
                  <c:v>0.09</c:v>
                </c:pt>
                <c:pt idx="229">
                  <c:v>0.09</c:v>
                </c:pt>
                <c:pt idx="230">
                  <c:v>0.09</c:v>
                </c:pt>
                <c:pt idx="231">
                  <c:v>0.09</c:v>
                </c:pt>
                <c:pt idx="232">
                  <c:v>0.09</c:v>
                </c:pt>
                <c:pt idx="233">
                  <c:v>0.09</c:v>
                </c:pt>
                <c:pt idx="234">
                  <c:v>0.09</c:v>
                </c:pt>
                <c:pt idx="235">
                  <c:v>0.1</c:v>
                </c:pt>
                <c:pt idx="236">
                  <c:v>0.09</c:v>
                </c:pt>
                <c:pt idx="237">
                  <c:v>0.09</c:v>
                </c:pt>
                <c:pt idx="238">
                  <c:v>0.09</c:v>
                </c:pt>
                <c:pt idx="239">
                  <c:v>0.09</c:v>
                </c:pt>
                <c:pt idx="240">
                  <c:v>0.09</c:v>
                </c:pt>
                <c:pt idx="241">
                  <c:v>0.09</c:v>
                </c:pt>
                <c:pt idx="242">
                  <c:v>0.09</c:v>
                </c:pt>
                <c:pt idx="243">
                  <c:v>0.09</c:v>
                </c:pt>
                <c:pt idx="244">
                  <c:v>0.1</c:v>
                </c:pt>
                <c:pt idx="245">
                  <c:v>0.09</c:v>
                </c:pt>
                <c:pt idx="246">
                  <c:v>0.09</c:v>
                </c:pt>
                <c:pt idx="247">
                  <c:v>0.09</c:v>
                </c:pt>
                <c:pt idx="248">
                  <c:v>0.09</c:v>
                </c:pt>
                <c:pt idx="249">
                  <c:v>0.09</c:v>
                </c:pt>
                <c:pt idx="250">
                  <c:v>0.09</c:v>
                </c:pt>
                <c:pt idx="251">
                  <c:v>0.09</c:v>
                </c:pt>
                <c:pt idx="252">
                  <c:v>0.09</c:v>
                </c:pt>
                <c:pt idx="253">
                  <c:v>0.09</c:v>
                </c:pt>
                <c:pt idx="254">
                  <c:v>0.1</c:v>
                </c:pt>
                <c:pt idx="255">
                  <c:v>0.1</c:v>
                </c:pt>
                <c:pt idx="256">
                  <c:v>0.1</c:v>
                </c:pt>
                <c:pt idx="257">
                  <c:v>0.1</c:v>
                </c:pt>
                <c:pt idx="258">
                  <c:v>0.1</c:v>
                </c:pt>
                <c:pt idx="259">
                  <c:v>0.1</c:v>
                </c:pt>
                <c:pt idx="260">
                  <c:v>0.11</c:v>
                </c:pt>
                <c:pt idx="261">
                  <c:v>0.11</c:v>
                </c:pt>
                <c:pt idx="262">
                  <c:v>0.11</c:v>
                </c:pt>
                <c:pt idx="263">
                  <c:v>0.12</c:v>
                </c:pt>
                <c:pt idx="264">
                  <c:v>0.12</c:v>
                </c:pt>
                <c:pt idx="265">
                  <c:v>0.13</c:v>
                </c:pt>
                <c:pt idx="266">
                  <c:v>0.13</c:v>
                </c:pt>
                <c:pt idx="267">
                  <c:v>0.14000000000000001</c:v>
                </c:pt>
                <c:pt idx="268">
                  <c:v>0.15</c:v>
                </c:pt>
                <c:pt idx="269">
                  <c:v>0.15</c:v>
                </c:pt>
                <c:pt idx="270">
                  <c:v>0.15</c:v>
                </c:pt>
                <c:pt idx="271">
                  <c:v>0.15</c:v>
                </c:pt>
                <c:pt idx="272">
                  <c:v>0.15</c:v>
                </c:pt>
                <c:pt idx="273">
                  <c:v>0.15</c:v>
                </c:pt>
                <c:pt idx="274">
                  <c:v>0.16</c:v>
                </c:pt>
                <c:pt idx="275">
                  <c:v>0.17</c:v>
                </c:pt>
                <c:pt idx="276">
                  <c:v>0.17</c:v>
                </c:pt>
                <c:pt idx="277">
                  <c:v>0.18</c:v>
                </c:pt>
                <c:pt idx="278">
                  <c:v>0.18</c:v>
                </c:pt>
                <c:pt idx="279">
                  <c:v>0.2</c:v>
                </c:pt>
                <c:pt idx="280">
                  <c:v>0.21</c:v>
                </c:pt>
                <c:pt idx="281">
                  <c:v>0.21</c:v>
                </c:pt>
                <c:pt idx="282">
                  <c:v>0.21</c:v>
                </c:pt>
                <c:pt idx="283">
                  <c:v>0.22</c:v>
                </c:pt>
                <c:pt idx="284">
                  <c:v>0.24</c:v>
                </c:pt>
                <c:pt idx="285">
                  <c:v>0.24</c:v>
                </c:pt>
                <c:pt idx="286">
                  <c:v>0.24</c:v>
                </c:pt>
                <c:pt idx="287">
                  <c:v>0.27</c:v>
                </c:pt>
                <c:pt idx="288">
                  <c:v>0.28000000000000003</c:v>
                </c:pt>
                <c:pt idx="289">
                  <c:v>0.31</c:v>
                </c:pt>
                <c:pt idx="290">
                  <c:v>0.31</c:v>
                </c:pt>
                <c:pt idx="291">
                  <c:v>0.32</c:v>
                </c:pt>
                <c:pt idx="292">
                  <c:v>0.33</c:v>
                </c:pt>
                <c:pt idx="293">
                  <c:v>0.34</c:v>
                </c:pt>
                <c:pt idx="294">
                  <c:v>0.36</c:v>
                </c:pt>
                <c:pt idx="295">
                  <c:v>0.38</c:v>
                </c:pt>
                <c:pt idx="296">
                  <c:v>0.38</c:v>
                </c:pt>
                <c:pt idx="297">
                  <c:v>0.38</c:v>
                </c:pt>
                <c:pt idx="298">
                  <c:v>0.39</c:v>
                </c:pt>
                <c:pt idx="299">
                  <c:v>0.4</c:v>
                </c:pt>
                <c:pt idx="300">
                  <c:v>0.41</c:v>
                </c:pt>
                <c:pt idx="301">
                  <c:v>0.41</c:v>
                </c:pt>
                <c:pt idx="302">
                  <c:v>0.41</c:v>
                </c:pt>
                <c:pt idx="303">
                  <c:v>0.43</c:v>
                </c:pt>
                <c:pt idx="304">
                  <c:v>0.44</c:v>
                </c:pt>
                <c:pt idx="305">
                  <c:v>0.44</c:v>
                </c:pt>
                <c:pt idx="306">
                  <c:v>0.44</c:v>
                </c:pt>
                <c:pt idx="307">
                  <c:v>0.44</c:v>
                </c:pt>
                <c:pt idx="308">
                  <c:v>0.44</c:v>
                </c:pt>
                <c:pt idx="309">
                  <c:v>0.45</c:v>
                </c:pt>
                <c:pt idx="310">
                  <c:v>0.46</c:v>
                </c:pt>
                <c:pt idx="311">
                  <c:v>0.46</c:v>
                </c:pt>
                <c:pt idx="312">
                  <c:v>0.47</c:v>
                </c:pt>
                <c:pt idx="313">
                  <c:v>0.47</c:v>
                </c:pt>
                <c:pt idx="314">
                  <c:v>0.5</c:v>
                </c:pt>
                <c:pt idx="315">
                  <c:v>0.5</c:v>
                </c:pt>
                <c:pt idx="316">
                  <c:v>0.5</c:v>
                </c:pt>
                <c:pt idx="317">
                  <c:v>0.54</c:v>
                </c:pt>
                <c:pt idx="318">
                  <c:v>0.54</c:v>
                </c:pt>
                <c:pt idx="319">
                  <c:v>0.56000000000000005</c:v>
                </c:pt>
                <c:pt idx="320">
                  <c:v>0.56000000000000005</c:v>
                </c:pt>
                <c:pt idx="321">
                  <c:v>0.56000000000000005</c:v>
                </c:pt>
                <c:pt idx="322">
                  <c:v>0.56000000000000005</c:v>
                </c:pt>
                <c:pt idx="323">
                  <c:v>0.57999999999999996</c:v>
                </c:pt>
                <c:pt idx="324">
                  <c:v>0.59</c:v>
                </c:pt>
                <c:pt idx="325">
                  <c:v>0.6</c:v>
                </c:pt>
                <c:pt idx="326">
                  <c:v>0.62</c:v>
                </c:pt>
                <c:pt idx="327">
                  <c:v>0.64</c:v>
                </c:pt>
                <c:pt idx="328">
                  <c:v>0.64</c:v>
                </c:pt>
                <c:pt idx="329">
                  <c:v>0.66</c:v>
                </c:pt>
                <c:pt idx="330">
                  <c:v>0.67</c:v>
                </c:pt>
                <c:pt idx="331">
                  <c:v>0.68</c:v>
                </c:pt>
                <c:pt idx="332">
                  <c:v>0.7</c:v>
                </c:pt>
                <c:pt idx="333">
                  <c:v>0.72</c:v>
                </c:pt>
                <c:pt idx="334">
                  <c:v>0.74</c:v>
                </c:pt>
                <c:pt idx="335">
                  <c:v>0.77</c:v>
                </c:pt>
                <c:pt idx="336">
                  <c:v>0.77</c:v>
                </c:pt>
                <c:pt idx="337">
                  <c:v>0.79</c:v>
                </c:pt>
                <c:pt idx="338">
                  <c:v>0.8</c:v>
                </c:pt>
                <c:pt idx="339">
                  <c:v>0.83</c:v>
                </c:pt>
                <c:pt idx="340">
                  <c:v>0.87</c:v>
                </c:pt>
                <c:pt idx="341">
                  <c:v>0.88</c:v>
                </c:pt>
                <c:pt idx="342">
                  <c:v>0.9</c:v>
                </c:pt>
                <c:pt idx="343">
                  <c:v>0.93</c:v>
                </c:pt>
                <c:pt idx="344">
                  <c:v>0.95</c:v>
                </c:pt>
                <c:pt idx="345">
                  <c:v>0.99</c:v>
                </c:pt>
                <c:pt idx="346">
                  <c:v>1.04</c:v>
                </c:pt>
                <c:pt idx="347">
                  <c:v>1.04</c:v>
                </c:pt>
                <c:pt idx="348">
                  <c:v>1.1100000000000001</c:v>
                </c:pt>
                <c:pt idx="349">
                  <c:v>1.1399999999999999</c:v>
                </c:pt>
                <c:pt idx="350">
                  <c:v>1.17</c:v>
                </c:pt>
                <c:pt idx="351">
                  <c:v>1.21</c:v>
                </c:pt>
                <c:pt idx="352">
                  <c:v>1.25</c:v>
                </c:pt>
                <c:pt idx="353">
                  <c:v>1.32</c:v>
                </c:pt>
                <c:pt idx="354">
                  <c:v>1.32</c:v>
                </c:pt>
                <c:pt idx="355">
                  <c:v>1.4</c:v>
                </c:pt>
                <c:pt idx="356">
                  <c:v>1.42</c:v>
                </c:pt>
                <c:pt idx="357">
                  <c:v>1.47</c:v>
                </c:pt>
                <c:pt idx="358">
                  <c:v>1.55</c:v>
                </c:pt>
                <c:pt idx="359">
                  <c:v>1.59</c:v>
                </c:pt>
                <c:pt idx="360">
                  <c:v>1.64</c:v>
                </c:pt>
                <c:pt idx="361">
                  <c:v>1.7</c:v>
                </c:pt>
                <c:pt idx="362">
                  <c:v>1.81</c:v>
                </c:pt>
                <c:pt idx="363">
                  <c:v>1.9</c:v>
                </c:pt>
                <c:pt idx="364">
                  <c:v>1.98</c:v>
                </c:pt>
                <c:pt idx="365">
                  <c:v>2.12</c:v>
                </c:pt>
                <c:pt idx="366">
                  <c:v>2.3199999999999998</c:v>
                </c:pt>
                <c:pt idx="367">
                  <c:v>2.54</c:v>
                </c:pt>
              </c:numCache>
            </c:numRef>
          </c:xVal>
          <c:yVal>
            <c:numRef>
              <c:f>'PC14-I'!$D$2:$D$369</c:f>
              <c:numCache>
                <c:formatCode>General</c:formatCode>
                <c:ptCount val="368"/>
                <c:pt idx="0">
                  <c:v>10.48</c:v>
                </c:pt>
                <c:pt idx="1">
                  <c:v>12.57</c:v>
                </c:pt>
                <c:pt idx="2">
                  <c:v>12.57</c:v>
                </c:pt>
                <c:pt idx="3">
                  <c:v>12.57</c:v>
                </c:pt>
                <c:pt idx="4">
                  <c:v>12.57</c:v>
                </c:pt>
                <c:pt idx="5">
                  <c:v>12.57</c:v>
                </c:pt>
                <c:pt idx="6">
                  <c:v>25.15</c:v>
                </c:pt>
                <c:pt idx="7">
                  <c:v>44.01</c:v>
                </c:pt>
                <c:pt idx="8">
                  <c:v>64.959999999999994</c:v>
                </c:pt>
                <c:pt idx="9">
                  <c:v>83.82</c:v>
                </c:pt>
                <c:pt idx="10">
                  <c:v>92.2</c:v>
                </c:pt>
                <c:pt idx="11">
                  <c:v>104.77</c:v>
                </c:pt>
                <c:pt idx="12">
                  <c:v>108.97</c:v>
                </c:pt>
                <c:pt idx="13">
                  <c:v>121.54</c:v>
                </c:pt>
                <c:pt idx="14">
                  <c:v>123.63</c:v>
                </c:pt>
                <c:pt idx="15">
                  <c:v>152.97</c:v>
                </c:pt>
                <c:pt idx="16">
                  <c:v>159.26</c:v>
                </c:pt>
                <c:pt idx="17">
                  <c:v>159.26</c:v>
                </c:pt>
                <c:pt idx="18">
                  <c:v>163.44999999999999</c:v>
                </c:pt>
                <c:pt idx="19">
                  <c:v>165.54</c:v>
                </c:pt>
                <c:pt idx="20">
                  <c:v>167.64</c:v>
                </c:pt>
                <c:pt idx="21">
                  <c:v>169.74</c:v>
                </c:pt>
                <c:pt idx="22">
                  <c:v>171.83</c:v>
                </c:pt>
                <c:pt idx="23">
                  <c:v>173.93</c:v>
                </c:pt>
                <c:pt idx="24">
                  <c:v>173.93</c:v>
                </c:pt>
                <c:pt idx="25">
                  <c:v>192.79</c:v>
                </c:pt>
                <c:pt idx="26">
                  <c:v>194.88</c:v>
                </c:pt>
                <c:pt idx="27">
                  <c:v>201.17</c:v>
                </c:pt>
                <c:pt idx="28">
                  <c:v>203.26</c:v>
                </c:pt>
                <c:pt idx="29">
                  <c:v>211.65</c:v>
                </c:pt>
                <c:pt idx="30">
                  <c:v>215.84</c:v>
                </c:pt>
                <c:pt idx="31">
                  <c:v>222.12</c:v>
                </c:pt>
                <c:pt idx="32">
                  <c:v>226.31</c:v>
                </c:pt>
                <c:pt idx="33">
                  <c:v>232.6</c:v>
                </c:pt>
                <c:pt idx="34">
                  <c:v>238.89</c:v>
                </c:pt>
                <c:pt idx="35">
                  <c:v>243.08</c:v>
                </c:pt>
                <c:pt idx="36">
                  <c:v>247.27</c:v>
                </c:pt>
                <c:pt idx="37">
                  <c:v>253.56</c:v>
                </c:pt>
                <c:pt idx="38">
                  <c:v>257.75</c:v>
                </c:pt>
                <c:pt idx="39">
                  <c:v>261.94</c:v>
                </c:pt>
                <c:pt idx="40">
                  <c:v>268.22000000000003</c:v>
                </c:pt>
                <c:pt idx="41">
                  <c:v>276.61</c:v>
                </c:pt>
                <c:pt idx="42">
                  <c:v>282.89</c:v>
                </c:pt>
                <c:pt idx="43">
                  <c:v>291.27</c:v>
                </c:pt>
                <c:pt idx="44">
                  <c:v>308.04000000000002</c:v>
                </c:pt>
                <c:pt idx="45">
                  <c:v>318.52</c:v>
                </c:pt>
                <c:pt idx="46">
                  <c:v>324.8</c:v>
                </c:pt>
                <c:pt idx="47">
                  <c:v>333.18</c:v>
                </c:pt>
                <c:pt idx="48">
                  <c:v>341.57</c:v>
                </c:pt>
                <c:pt idx="49">
                  <c:v>347.85</c:v>
                </c:pt>
                <c:pt idx="50">
                  <c:v>354.14</c:v>
                </c:pt>
                <c:pt idx="51">
                  <c:v>362.52</c:v>
                </c:pt>
                <c:pt idx="52">
                  <c:v>368.81</c:v>
                </c:pt>
                <c:pt idx="53">
                  <c:v>377.19</c:v>
                </c:pt>
                <c:pt idx="54">
                  <c:v>383.48</c:v>
                </c:pt>
                <c:pt idx="55">
                  <c:v>391.86</c:v>
                </c:pt>
                <c:pt idx="56">
                  <c:v>398.14</c:v>
                </c:pt>
                <c:pt idx="57">
                  <c:v>406.53</c:v>
                </c:pt>
                <c:pt idx="58">
                  <c:v>419.1</c:v>
                </c:pt>
                <c:pt idx="59">
                  <c:v>425.39</c:v>
                </c:pt>
                <c:pt idx="60">
                  <c:v>431.67</c:v>
                </c:pt>
                <c:pt idx="61">
                  <c:v>440.06</c:v>
                </c:pt>
                <c:pt idx="62">
                  <c:v>448.44</c:v>
                </c:pt>
                <c:pt idx="63">
                  <c:v>454.72</c:v>
                </c:pt>
                <c:pt idx="64">
                  <c:v>463.11</c:v>
                </c:pt>
                <c:pt idx="65">
                  <c:v>473.58</c:v>
                </c:pt>
                <c:pt idx="66">
                  <c:v>471.49</c:v>
                </c:pt>
                <c:pt idx="67">
                  <c:v>477.77</c:v>
                </c:pt>
                <c:pt idx="68">
                  <c:v>475.68</c:v>
                </c:pt>
                <c:pt idx="69">
                  <c:v>473.58</c:v>
                </c:pt>
                <c:pt idx="70">
                  <c:v>479.87</c:v>
                </c:pt>
                <c:pt idx="71">
                  <c:v>481.97</c:v>
                </c:pt>
                <c:pt idx="72">
                  <c:v>481.97</c:v>
                </c:pt>
                <c:pt idx="73">
                  <c:v>484.06</c:v>
                </c:pt>
                <c:pt idx="74">
                  <c:v>490.35</c:v>
                </c:pt>
                <c:pt idx="75">
                  <c:v>492.44</c:v>
                </c:pt>
                <c:pt idx="76">
                  <c:v>494.54</c:v>
                </c:pt>
                <c:pt idx="77">
                  <c:v>496.63</c:v>
                </c:pt>
                <c:pt idx="78">
                  <c:v>496.63</c:v>
                </c:pt>
                <c:pt idx="79">
                  <c:v>498.73</c:v>
                </c:pt>
                <c:pt idx="80">
                  <c:v>498.73</c:v>
                </c:pt>
                <c:pt idx="81">
                  <c:v>500.82</c:v>
                </c:pt>
                <c:pt idx="82">
                  <c:v>502.92</c:v>
                </c:pt>
                <c:pt idx="83">
                  <c:v>509.21</c:v>
                </c:pt>
                <c:pt idx="84">
                  <c:v>513.4</c:v>
                </c:pt>
                <c:pt idx="85">
                  <c:v>517.59</c:v>
                </c:pt>
                <c:pt idx="86">
                  <c:v>519.67999999999995</c:v>
                </c:pt>
                <c:pt idx="87">
                  <c:v>523.87</c:v>
                </c:pt>
                <c:pt idx="88">
                  <c:v>525.97</c:v>
                </c:pt>
                <c:pt idx="89">
                  <c:v>528.07000000000005</c:v>
                </c:pt>
                <c:pt idx="90">
                  <c:v>532.26</c:v>
                </c:pt>
                <c:pt idx="91">
                  <c:v>538.54</c:v>
                </c:pt>
                <c:pt idx="92">
                  <c:v>542.73</c:v>
                </c:pt>
                <c:pt idx="93">
                  <c:v>549.02</c:v>
                </c:pt>
                <c:pt idx="94">
                  <c:v>555.30999999999995</c:v>
                </c:pt>
                <c:pt idx="95">
                  <c:v>561.59</c:v>
                </c:pt>
                <c:pt idx="96">
                  <c:v>563.69000000000005</c:v>
                </c:pt>
                <c:pt idx="97">
                  <c:v>567.88</c:v>
                </c:pt>
                <c:pt idx="98">
                  <c:v>572.07000000000005</c:v>
                </c:pt>
                <c:pt idx="99">
                  <c:v>576.26</c:v>
                </c:pt>
                <c:pt idx="100">
                  <c:v>580.45000000000005</c:v>
                </c:pt>
                <c:pt idx="101">
                  <c:v>576.26</c:v>
                </c:pt>
                <c:pt idx="102">
                  <c:v>574.16999999999996</c:v>
                </c:pt>
                <c:pt idx="103">
                  <c:v>574.16999999999996</c:v>
                </c:pt>
                <c:pt idx="104">
                  <c:v>572.07000000000005</c:v>
                </c:pt>
                <c:pt idx="105">
                  <c:v>572.07000000000005</c:v>
                </c:pt>
                <c:pt idx="106">
                  <c:v>569.98</c:v>
                </c:pt>
                <c:pt idx="107">
                  <c:v>569.98</c:v>
                </c:pt>
                <c:pt idx="108">
                  <c:v>567.88</c:v>
                </c:pt>
                <c:pt idx="109">
                  <c:v>567.88</c:v>
                </c:pt>
                <c:pt idx="110">
                  <c:v>567.88</c:v>
                </c:pt>
                <c:pt idx="111">
                  <c:v>565.79</c:v>
                </c:pt>
                <c:pt idx="112">
                  <c:v>565.79</c:v>
                </c:pt>
                <c:pt idx="113">
                  <c:v>565.79</c:v>
                </c:pt>
                <c:pt idx="114">
                  <c:v>565.79</c:v>
                </c:pt>
                <c:pt idx="115">
                  <c:v>563.69000000000005</c:v>
                </c:pt>
                <c:pt idx="116">
                  <c:v>563.69000000000005</c:v>
                </c:pt>
                <c:pt idx="117">
                  <c:v>561.59</c:v>
                </c:pt>
                <c:pt idx="118">
                  <c:v>561.59</c:v>
                </c:pt>
                <c:pt idx="119">
                  <c:v>561.59</c:v>
                </c:pt>
                <c:pt idx="120">
                  <c:v>561.59</c:v>
                </c:pt>
                <c:pt idx="121">
                  <c:v>559.5</c:v>
                </c:pt>
                <c:pt idx="122">
                  <c:v>559.5</c:v>
                </c:pt>
                <c:pt idx="123">
                  <c:v>559.5</c:v>
                </c:pt>
                <c:pt idx="124">
                  <c:v>559.5</c:v>
                </c:pt>
                <c:pt idx="125">
                  <c:v>559.5</c:v>
                </c:pt>
                <c:pt idx="126">
                  <c:v>557.4</c:v>
                </c:pt>
                <c:pt idx="127">
                  <c:v>557.4</c:v>
                </c:pt>
                <c:pt idx="128">
                  <c:v>557.4</c:v>
                </c:pt>
                <c:pt idx="129">
                  <c:v>557.4</c:v>
                </c:pt>
                <c:pt idx="130">
                  <c:v>557.4</c:v>
                </c:pt>
                <c:pt idx="131">
                  <c:v>555.30999999999995</c:v>
                </c:pt>
                <c:pt idx="132">
                  <c:v>555.30999999999995</c:v>
                </c:pt>
                <c:pt idx="133">
                  <c:v>555.30999999999995</c:v>
                </c:pt>
                <c:pt idx="134">
                  <c:v>555.30999999999995</c:v>
                </c:pt>
                <c:pt idx="135">
                  <c:v>555.30999999999995</c:v>
                </c:pt>
                <c:pt idx="136">
                  <c:v>553.21</c:v>
                </c:pt>
                <c:pt idx="137">
                  <c:v>553.21</c:v>
                </c:pt>
                <c:pt idx="138">
                  <c:v>553.21</c:v>
                </c:pt>
                <c:pt idx="139">
                  <c:v>553.21</c:v>
                </c:pt>
                <c:pt idx="140">
                  <c:v>553.21</c:v>
                </c:pt>
                <c:pt idx="141">
                  <c:v>551.12</c:v>
                </c:pt>
                <c:pt idx="142">
                  <c:v>551.12</c:v>
                </c:pt>
                <c:pt idx="143">
                  <c:v>551.12</c:v>
                </c:pt>
                <c:pt idx="144">
                  <c:v>525.97</c:v>
                </c:pt>
                <c:pt idx="145">
                  <c:v>494.54</c:v>
                </c:pt>
                <c:pt idx="146">
                  <c:v>440.06</c:v>
                </c:pt>
                <c:pt idx="147">
                  <c:v>381.38</c:v>
                </c:pt>
                <c:pt idx="148">
                  <c:v>203.26</c:v>
                </c:pt>
                <c:pt idx="149">
                  <c:v>127.83</c:v>
                </c:pt>
                <c:pt idx="150">
                  <c:v>88.01</c:v>
                </c:pt>
                <c:pt idx="151">
                  <c:v>64.959999999999994</c:v>
                </c:pt>
                <c:pt idx="152">
                  <c:v>50.29</c:v>
                </c:pt>
                <c:pt idx="153">
                  <c:v>50.29</c:v>
                </c:pt>
                <c:pt idx="154">
                  <c:v>52.39</c:v>
                </c:pt>
                <c:pt idx="155">
                  <c:v>54.48</c:v>
                </c:pt>
                <c:pt idx="156">
                  <c:v>54.48</c:v>
                </c:pt>
                <c:pt idx="157">
                  <c:v>56.58</c:v>
                </c:pt>
                <c:pt idx="158">
                  <c:v>56.58</c:v>
                </c:pt>
                <c:pt idx="159">
                  <c:v>56.58</c:v>
                </c:pt>
                <c:pt idx="160">
                  <c:v>58.67</c:v>
                </c:pt>
                <c:pt idx="161">
                  <c:v>58.67</c:v>
                </c:pt>
                <c:pt idx="162">
                  <c:v>58.67</c:v>
                </c:pt>
                <c:pt idx="163">
                  <c:v>58.67</c:v>
                </c:pt>
                <c:pt idx="164">
                  <c:v>60.77</c:v>
                </c:pt>
                <c:pt idx="165">
                  <c:v>60.77</c:v>
                </c:pt>
                <c:pt idx="166">
                  <c:v>60.77</c:v>
                </c:pt>
                <c:pt idx="167">
                  <c:v>60.77</c:v>
                </c:pt>
                <c:pt idx="168">
                  <c:v>60.77</c:v>
                </c:pt>
                <c:pt idx="169">
                  <c:v>60.77</c:v>
                </c:pt>
                <c:pt idx="170">
                  <c:v>60.77</c:v>
                </c:pt>
                <c:pt idx="171">
                  <c:v>62.86</c:v>
                </c:pt>
                <c:pt idx="172">
                  <c:v>62.86</c:v>
                </c:pt>
                <c:pt idx="173">
                  <c:v>62.86</c:v>
                </c:pt>
                <c:pt idx="174">
                  <c:v>62.86</c:v>
                </c:pt>
                <c:pt idx="175">
                  <c:v>62.86</c:v>
                </c:pt>
                <c:pt idx="176">
                  <c:v>62.86</c:v>
                </c:pt>
                <c:pt idx="177">
                  <c:v>62.86</c:v>
                </c:pt>
                <c:pt idx="178">
                  <c:v>62.86</c:v>
                </c:pt>
                <c:pt idx="179">
                  <c:v>62.86</c:v>
                </c:pt>
                <c:pt idx="180">
                  <c:v>62.86</c:v>
                </c:pt>
                <c:pt idx="181">
                  <c:v>62.86</c:v>
                </c:pt>
                <c:pt idx="182">
                  <c:v>62.86</c:v>
                </c:pt>
                <c:pt idx="183">
                  <c:v>62.86</c:v>
                </c:pt>
                <c:pt idx="184">
                  <c:v>64.959999999999994</c:v>
                </c:pt>
                <c:pt idx="185">
                  <c:v>62.86</c:v>
                </c:pt>
                <c:pt idx="186">
                  <c:v>64.959999999999994</c:v>
                </c:pt>
                <c:pt idx="187">
                  <c:v>64.959999999999994</c:v>
                </c:pt>
                <c:pt idx="188">
                  <c:v>64.959999999999994</c:v>
                </c:pt>
                <c:pt idx="189">
                  <c:v>64.959999999999994</c:v>
                </c:pt>
                <c:pt idx="190">
                  <c:v>64.959999999999994</c:v>
                </c:pt>
                <c:pt idx="191">
                  <c:v>85.92</c:v>
                </c:pt>
                <c:pt idx="192">
                  <c:v>104.77</c:v>
                </c:pt>
                <c:pt idx="193">
                  <c:v>127.83</c:v>
                </c:pt>
                <c:pt idx="194">
                  <c:v>144.59</c:v>
                </c:pt>
                <c:pt idx="195">
                  <c:v>165.54</c:v>
                </c:pt>
                <c:pt idx="196">
                  <c:v>171.83</c:v>
                </c:pt>
                <c:pt idx="197">
                  <c:v>176.02</c:v>
                </c:pt>
                <c:pt idx="198">
                  <c:v>178.12</c:v>
                </c:pt>
                <c:pt idx="199">
                  <c:v>182.31</c:v>
                </c:pt>
                <c:pt idx="200">
                  <c:v>184.4</c:v>
                </c:pt>
                <c:pt idx="201">
                  <c:v>186.5</c:v>
                </c:pt>
                <c:pt idx="202">
                  <c:v>192.79</c:v>
                </c:pt>
                <c:pt idx="203">
                  <c:v>201.17</c:v>
                </c:pt>
                <c:pt idx="204">
                  <c:v>207.45</c:v>
                </c:pt>
                <c:pt idx="205">
                  <c:v>215.84</c:v>
                </c:pt>
                <c:pt idx="206">
                  <c:v>217.93</c:v>
                </c:pt>
                <c:pt idx="207">
                  <c:v>224.22</c:v>
                </c:pt>
                <c:pt idx="208">
                  <c:v>236.79</c:v>
                </c:pt>
                <c:pt idx="209">
                  <c:v>247.27</c:v>
                </c:pt>
                <c:pt idx="210">
                  <c:v>253.56</c:v>
                </c:pt>
                <c:pt idx="211">
                  <c:v>259.83999999999997</c:v>
                </c:pt>
                <c:pt idx="212">
                  <c:v>264.02999999999997</c:v>
                </c:pt>
                <c:pt idx="213">
                  <c:v>272.42</c:v>
                </c:pt>
                <c:pt idx="214">
                  <c:v>278.7</c:v>
                </c:pt>
                <c:pt idx="215">
                  <c:v>287.08</c:v>
                </c:pt>
                <c:pt idx="216">
                  <c:v>293.37</c:v>
                </c:pt>
                <c:pt idx="217">
                  <c:v>305.94</c:v>
                </c:pt>
                <c:pt idx="218">
                  <c:v>312.23</c:v>
                </c:pt>
                <c:pt idx="219">
                  <c:v>318.52</c:v>
                </c:pt>
                <c:pt idx="220">
                  <c:v>324.8</c:v>
                </c:pt>
                <c:pt idx="221">
                  <c:v>331.09</c:v>
                </c:pt>
                <c:pt idx="222">
                  <c:v>335.28</c:v>
                </c:pt>
                <c:pt idx="223">
                  <c:v>341.57</c:v>
                </c:pt>
                <c:pt idx="224">
                  <c:v>347.85</c:v>
                </c:pt>
                <c:pt idx="225">
                  <c:v>356.24</c:v>
                </c:pt>
                <c:pt idx="226">
                  <c:v>362.52</c:v>
                </c:pt>
                <c:pt idx="227">
                  <c:v>370.9</c:v>
                </c:pt>
                <c:pt idx="228">
                  <c:v>379.29</c:v>
                </c:pt>
                <c:pt idx="229">
                  <c:v>387.67</c:v>
                </c:pt>
                <c:pt idx="230">
                  <c:v>396.05</c:v>
                </c:pt>
                <c:pt idx="231">
                  <c:v>410.72</c:v>
                </c:pt>
                <c:pt idx="232">
                  <c:v>419.1</c:v>
                </c:pt>
                <c:pt idx="233">
                  <c:v>425.39</c:v>
                </c:pt>
                <c:pt idx="234">
                  <c:v>433.77</c:v>
                </c:pt>
                <c:pt idx="235">
                  <c:v>442.15</c:v>
                </c:pt>
                <c:pt idx="236">
                  <c:v>450.53</c:v>
                </c:pt>
                <c:pt idx="237">
                  <c:v>456.82</c:v>
                </c:pt>
                <c:pt idx="238">
                  <c:v>465.2</c:v>
                </c:pt>
                <c:pt idx="239">
                  <c:v>475.68</c:v>
                </c:pt>
                <c:pt idx="240">
                  <c:v>479.87</c:v>
                </c:pt>
                <c:pt idx="241">
                  <c:v>486.16</c:v>
                </c:pt>
                <c:pt idx="242">
                  <c:v>502.92</c:v>
                </c:pt>
                <c:pt idx="243">
                  <c:v>523.87</c:v>
                </c:pt>
                <c:pt idx="244">
                  <c:v>540.64</c:v>
                </c:pt>
                <c:pt idx="245">
                  <c:v>551.12</c:v>
                </c:pt>
                <c:pt idx="246">
                  <c:v>569.98</c:v>
                </c:pt>
                <c:pt idx="247">
                  <c:v>578.36</c:v>
                </c:pt>
                <c:pt idx="248">
                  <c:v>586.74</c:v>
                </c:pt>
                <c:pt idx="249">
                  <c:v>593.03</c:v>
                </c:pt>
                <c:pt idx="250">
                  <c:v>601.41</c:v>
                </c:pt>
                <c:pt idx="251">
                  <c:v>607.70000000000005</c:v>
                </c:pt>
                <c:pt idx="252">
                  <c:v>611.89</c:v>
                </c:pt>
                <c:pt idx="253">
                  <c:v>616.08000000000004</c:v>
                </c:pt>
                <c:pt idx="254">
                  <c:v>630.75</c:v>
                </c:pt>
                <c:pt idx="255">
                  <c:v>643.32000000000005</c:v>
                </c:pt>
                <c:pt idx="256">
                  <c:v>653.79999999999995</c:v>
                </c:pt>
                <c:pt idx="257">
                  <c:v>662.18</c:v>
                </c:pt>
                <c:pt idx="258">
                  <c:v>670.56</c:v>
                </c:pt>
                <c:pt idx="259">
                  <c:v>674.75</c:v>
                </c:pt>
                <c:pt idx="260">
                  <c:v>691.51</c:v>
                </c:pt>
                <c:pt idx="261">
                  <c:v>699.9</c:v>
                </c:pt>
                <c:pt idx="262">
                  <c:v>710.37</c:v>
                </c:pt>
                <c:pt idx="263">
                  <c:v>725.04</c:v>
                </c:pt>
                <c:pt idx="264">
                  <c:v>733.42</c:v>
                </c:pt>
                <c:pt idx="265">
                  <c:v>743.9</c:v>
                </c:pt>
                <c:pt idx="266">
                  <c:v>752.28</c:v>
                </c:pt>
                <c:pt idx="267">
                  <c:v>758.57</c:v>
                </c:pt>
                <c:pt idx="268">
                  <c:v>764.86</c:v>
                </c:pt>
                <c:pt idx="269">
                  <c:v>771.14</c:v>
                </c:pt>
                <c:pt idx="270">
                  <c:v>777.43</c:v>
                </c:pt>
                <c:pt idx="271">
                  <c:v>783.72</c:v>
                </c:pt>
                <c:pt idx="272">
                  <c:v>790</c:v>
                </c:pt>
                <c:pt idx="273">
                  <c:v>798.39</c:v>
                </c:pt>
                <c:pt idx="274">
                  <c:v>810.96</c:v>
                </c:pt>
                <c:pt idx="275">
                  <c:v>831.91</c:v>
                </c:pt>
                <c:pt idx="276">
                  <c:v>844.49</c:v>
                </c:pt>
                <c:pt idx="277">
                  <c:v>852.87</c:v>
                </c:pt>
                <c:pt idx="278">
                  <c:v>859.16</c:v>
                </c:pt>
                <c:pt idx="279">
                  <c:v>865.44</c:v>
                </c:pt>
                <c:pt idx="280">
                  <c:v>871.73</c:v>
                </c:pt>
                <c:pt idx="281">
                  <c:v>878.01</c:v>
                </c:pt>
                <c:pt idx="282">
                  <c:v>884.3</c:v>
                </c:pt>
                <c:pt idx="283">
                  <c:v>878.01</c:v>
                </c:pt>
                <c:pt idx="284">
                  <c:v>873.82</c:v>
                </c:pt>
                <c:pt idx="285">
                  <c:v>892.68</c:v>
                </c:pt>
                <c:pt idx="286">
                  <c:v>907.35</c:v>
                </c:pt>
                <c:pt idx="287">
                  <c:v>930.4</c:v>
                </c:pt>
                <c:pt idx="288">
                  <c:v>938.78</c:v>
                </c:pt>
                <c:pt idx="289">
                  <c:v>945.07</c:v>
                </c:pt>
                <c:pt idx="290">
                  <c:v>953.45</c:v>
                </c:pt>
                <c:pt idx="291">
                  <c:v>959.74</c:v>
                </c:pt>
                <c:pt idx="292">
                  <c:v>970.22</c:v>
                </c:pt>
                <c:pt idx="293">
                  <c:v>974.41</c:v>
                </c:pt>
                <c:pt idx="294">
                  <c:v>982.79</c:v>
                </c:pt>
                <c:pt idx="295">
                  <c:v>986.98</c:v>
                </c:pt>
                <c:pt idx="296">
                  <c:v>986.98</c:v>
                </c:pt>
                <c:pt idx="297">
                  <c:v>989.08</c:v>
                </c:pt>
                <c:pt idx="298">
                  <c:v>993.27</c:v>
                </c:pt>
                <c:pt idx="299">
                  <c:v>997.46</c:v>
                </c:pt>
                <c:pt idx="300">
                  <c:v>1001.65</c:v>
                </c:pt>
                <c:pt idx="301">
                  <c:v>1005.84</c:v>
                </c:pt>
                <c:pt idx="302">
                  <c:v>1007.94</c:v>
                </c:pt>
                <c:pt idx="303">
                  <c:v>1010.03</c:v>
                </c:pt>
                <c:pt idx="304">
                  <c:v>1012.13</c:v>
                </c:pt>
                <c:pt idx="305">
                  <c:v>1014.22</c:v>
                </c:pt>
                <c:pt idx="306">
                  <c:v>1018.41</c:v>
                </c:pt>
                <c:pt idx="307">
                  <c:v>1022.6</c:v>
                </c:pt>
                <c:pt idx="308">
                  <c:v>1026.8</c:v>
                </c:pt>
                <c:pt idx="309">
                  <c:v>1030.99</c:v>
                </c:pt>
                <c:pt idx="310">
                  <c:v>1035.18</c:v>
                </c:pt>
                <c:pt idx="311">
                  <c:v>1043.56</c:v>
                </c:pt>
                <c:pt idx="312">
                  <c:v>1056.1300000000001</c:v>
                </c:pt>
                <c:pt idx="313">
                  <c:v>1064.51</c:v>
                </c:pt>
                <c:pt idx="314">
                  <c:v>1070.8</c:v>
                </c:pt>
                <c:pt idx="315">
                  <c:v>1077.0899999999999</c:v>
                </c:pt>
                <c:pt idx="316">
                  <c:v>1083.3699999999999</c:v>
                </c:pt>
                <c:pt idx="317">
                  <c:v>1093.8499999999999</c:v>
                </c:pt>
                <c:pt idx="318">
                  <c:v>1100.1400000000001</c:v>
                </c:pt>
                <c:pt idx="319">
                  <c:v>1106.42</c:v>
                </c:pt>
                <c:pt idx="320">
                  <c:v>1114.81</c:v>
                </c:pt>
                <c:pt idx="321">
                  <c:v>1114.81</c:v>
                </c:pt>
                <c:pt idx="322">
                  <c:v>1106.42</c:v>
                </c:pt>
                <c:pt idx="323">
                  <c:v>1127.3800000000001</c:v>
                </c:pt>
                <c:pt idx="324">
                  <c:v>1148.33</c:v>
                </c:pt>
                <c:pt idx="325">
                  <c:v>1156.72</c:v>
                </c:pt>
                <c:pt idx="326">
                  <c:v>1160.9100000000001</c:v>
                </c:pt>
                <c:pt idx="327">
                  <c:v>1169.29</c:v>
                </c:pt>
                <c:pt idx="328">
                  <c:v>1173.48</c:v>
                </c:pt>
                <c:pt idx="329">
                  <c:v>1181.8599999999999</c:v>
                </c:pt>
                <c:pt idx="330">
                  <c:v>1183.96</c:v>
                </c:pt>
                <c:pt idx="331">
                  <c:v>1196.53</c:v>
                </c:pt>
                <c:pt idx="332">
                  <c:v>1204.9100000000001</c:v>
                </c:pt>
                <c:pt idx="333">
                  <c:v>1217.49</c:v>
                </c:pt>
                <c:pt idx="334">
                  <c:v>1225.8699999999999</c:v>
                </c:pt>
                <c:pt idx="335">
                  <c:v>1234.25</c:v>
                </c:pt>
                <c:pt idx="336">
                  <c:v>1238.44</c:v>
                </c:pt>
                <c:pt idx="337">
                  <c:v>1246.82</c:v>
                </c:pt>
                <c:pt idx="338">
                  <c:v>1263.5899999999999</c:v>
                </c:pt>
                <c:pt idx="339">
                  <c:v>1274.06</c:v>
                </c:pt>
                <c:pt idx="340">
                  <c:v>1284.54</c:v>
                </c:pt>
                <c:pt idx="341">
                  <c:v>1292.92</c:v>
                </c:pt>
                <c:pt idx="342">
                  <c:v>1299.21</c:v>
                </c:pt>
                <c:pt idx="343">
                  <c:v>1311.78</c:v>
                </c:pt>
                <c:pt idx="344">
                  <c:v>1320.16</c:v>
                </c:pt>
                <c:pt idx="345">
                  <c:v>1328.55</c:v>
                </c:pt>
                <c:pt idx="346">
                  <c:v>1347.41</c:v>
                </c:pt>
                <c:pt idx="347">
                  <c:v>1351.6</c:v>
                </c:pt>
                <c:pt idx="348">
                  <c:v>1353.69</c:v>
                </c:pt>
                <c:pt idx="349">
                  <c:v>1359.98</c:v>
                </c:pt>
                <c:pt idx="350">
                  <c:v>1366.27</c:v>
                </c:pt>
                <c:pt idx="351">
                  <c:v>1370.46</c:v>
                </c:pt>
                <c:pt idx="352">
                  <c:v>1374.65</c:v>
                </c:pt>
                <c:pt idx="353">
                  <c:v>1378.84</c:v>
                </c:pt>
                <c:pt idx="354">
                  <c:v>1351.6</c:v>
                </c:pt>
                <c:pt idx="355">
                  <c:v>1366.27</c:v>
                </c:pt>
                <c:pt idx="356">
                  <c:v>1368.36</c:v>
                </c:pt>
                <c:pt idx="357">
                  <c:v>1359.98</c:v>
                </c:pt>
                <c:pt idx="358">
                  <c:v>1349.5</c:v>
                </c:pt>
                <c:pt idx="359">
                  <c:v>1339.02</c:v>
                </c:pt>
                <c:pt idx="360">
                  <c:v>1315.97</c:v>
                </c:pt>
                <c:pt idx="361">
                  <c:v>1309.69</c:v>
                </c:pt>
                <c:pt idx="362">
                  <c:v>1303.4000000000001</c:v>
                </c:pt>
                <c:pt idx="363">
                  <c:v>1292.92</c:v>
                </c:pt>
                <c:pt idx="364">
                  <c:v>1274.06</c:v>
                </c:pt>
                <c:pt idx="365">
                  <c:v>1257.3</c:v>
                </c:pt>
                <c:pt idx="366">
                  <c:v>1209.0999999999999</c:v>
                </c:pt>
                <c:pt idx="367">
                  <c:v>1148.33</c:v>
                </c:pt>
              </c:numCache>
            </c:numRef>
          </c:yVal>
          <c:smooth val="1"/>
          <c:extLst>
            <c:ext xmlns:c16="http://schemas.microsoft.com/office/drawing/2014/chart" uri="{C3380CC4-5D6E-409C-BE32-E72D297353CC}">
              <c16:uniqueId val="{00000003-90E3-7E4B-ACCC-EE952ABE94F4}"/>
            </c:ext>
          </c:extLst>
        </c:ser>
        <c:dLbls>
          <c:showLegendKey val="0"/>
          <c:showVal val="0"/>
          <c:showCatName val="0"/>
          <c:showSerName val="0"/>
          <c:showPercent val="0"/>
          <c:showBubbleSize val="0"/>
        </c:dLbls>
        <c:axId val="567309224"/>
        <c:axId val="567317752"/>
      </c:scatterChart>
      <c:valAx>
        <c:axId val="567309224"/>
        <c:scaling>
          <c:orientation val="minMax"/>
          <c:max val="1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Desplazamiento (mm)</a:t>
                </a:r>
              </a:p>
            </c:rich>
          </c:tx>
          <c:layout>
            <c:manualLayout>
              <c:xMode val="edge"/>
              <c:yMode val="edge"/>
              <c:x val="0.39389438696738882"/>
              <c:y val="0.83342614788068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317752"/>
        <c:crosses val="autoZero"/>
        <c:crossBetween val="midCat"/>
      </c:valAx>
      <c:valAx>
        <c:axId val="5673177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Carga</a:t>
                </a:r>
                <a:r>
                  <a:rPr lang="es-CL" baseline="0" dirty="0"/>
                  <a:t> (kg)</a:t>
                </a:r>
                <a:endParaRPr lang="es-CL"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309224"/>
        <c:crosses val="autoZero"/>
        <c:crossBetween val="midCat"/>
      </c:valAx>
      <c:spPr>
        <a:noFill/>
        <a:ln>
          <a:noFill/>
        </a:ln>
        <a:effectLst/>
      </c:spPr>
    </c:plotArea>
    <c:legend>
      <c:legendPos val="b"/>
      <c:layout>
        <c:manualLayout>
          <c:xMode val="edge"/>
          <c:yMode val="edge"/>
          <c:x val="9.4618965721562823E-2"/>
          <c:y val="0.90168153504413717"/>
          <c:w val="0.81840182343503831"/>
          <c:h val="9.831846495586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42646660687752"/>
          <c:y val="4.7007533593242598E-2"/>
          <c:w val="0.79106124591227978"/>
          <c:h val="0.67342616565410596"/>
        </c:manualLayout>
      </c:layout>
      <c:scatterChart>
        <c:scatterStyle val="smoothMarker"/>
        <c:varyColors val="0"/>
        <c:ser>
          <c:idx val="0"/>
          <c:order val="0"/>
          <c:tx>
            <c:v>PC11H</c:v>
          </c:tx>
          <c:spPr>
            <a:ln w="19050" cap="rnd">
              <a:solidFill>
                <a:schemeClr val="accent1"/>
              </a:solidFill>
              <a:round/>
            </a:ln>
            <a:effectLst/>
          </c:spPr>
          <c:marker>
            <c:symbol val="none"/>
          </c:marker>
          <c:xVal>
            <c:numRef>
              <c:f>'PC11-H'!$F$2:$F$539</c:f>
              <c:numCache>
                <c:formatCode>General</c:formatCode>
                <c:ptCount val="5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0.04</c:v>
                </c:pt>
                <c:pt idx="21">
                  <c:v>0.05</c:v>
                </c:pt>
                <c:pt idx="22">
                  <c:v>0.06</c:v>
                </c:pt>
                <c:pt idx="23">
                  <c:v>0.08</c:v>
                </c:pt>
                <c:pt idx="24">
                  <c:v>0.08</c:v>
                </c:pt>
                <c:pt idx="25">
                  <c:v>0.08</c:v>
                </c:pt>
                <c:pt idx="26">
                  <c:v>0.08</c:v>
                </c:pt>
                <c:pt idx="27">
                  <c:v>0.08</c:v>
                </c:pt>
                <c:pt idx="28">
                  <c:v>0.08</c:v>
                </c:pt>
                <c:pt idx="29">
                  <c:v>0.11</c:v>
                </c:pt>
                <c:pt idx="30">
                  <c:v>0.11</c:v>
                </c:pt>
                <c:pt idx="31">
                  <c:v>0.11</c:v>
                </c:pt>
                <c:pt idx="32">
                  <c:v>0.11</c:v>
                </c:pt>
                <c:pt idx="33">
                  <c:v>0.11</c:v>
                </c:pt>
                <c:pt idx="34">
                  <c:v>0.12</c:v>
                </c:pt>
                <c:pt idx="35">
                  <c:v>0.13</c:v>
                </c:pt>
                <c:pt idx="36">
                  <c:v>0.13</c:v>
                </c:pt>
                <c:pt idx="37">
                  <c:v>0.13</c:v>
                </c:pt>
                <c:pt idx="38">
                  <c:v>0.13</c:v>
                </c:pt>
                <c:pt idx="39">
                  <c:v>0.13</c:v>
                </c:pt>
                <c:pt idx="40">
                  <c:v>0.15</c:v>
                </c:pt>
                <c:pt idx="41">
                  <c:v>0.15</c:v>
                </c:pt>
                <c:pt idx="42">
                  <c:v>0.15</c:v>
                </c:pt>
                <c:pt idx="43">
                  <c:v>0.15</c:v>
                </c:pt>
                <c:pt idx="44">
                  <c:v>0.15</c:v>
                </c:pt>
                <c:pt idx="45">
                  <c:v>0.17</c:v>
                </c:pt>
                <c:pt idx="46">
                  <c:v>0.17</c:v>
                </c:pt>
                <c:pt idx="47">
                  <c:v>0.17</c:v>
                </c:pt>
                <c:pt idx="48">
                  <c:v>0.18</c:v>
                </c:pt>
                <c:pt idx="49">
                  <c:v>0.18</c:v>
                </c:pt>
                <c:pt idx="50">
                  <c:v>0.2</c:v>
                </c:pt>
                <c:pt idx="51">
                  <c:v>0.21</c:v>
                </c:pt>
                <c:pt idx="52">
                  <c:v>0.21</c:v>
                </c:pt>
                <c:pt idx="53">
                  <c:v>0.21</c:v>
                </c:pt>
                <c:pt idx="54">
                  <c:v>0.23</c:v>
                </c:pt>
                <c:pt idx="55">
                  <c:v>0.23</c:v>
                </c:pt>
                <c:pt idx="56">
                  <c:v>0.24</c:v>
                </c:pt>
                <c:pt idx="57">
                  <c:v>0.24</c:v>
                </c:pt>
                <c:pt idx="58">
                  <c:v>0.24</c:v>
                </c:pt>
                <c:pt idx="59">
                  <c:v>0.26</c:v>
                </c:pt>
                <c:pt idx="60">
                  <c:v>0.28000000000000003</c:v>
                </c:pt>
                <c:pt idx="61">
                  <c:v>0.30000000000000004</c:v>
                </c:pt>
                <c:pt idx="62">
                  <c:v>0.33999999999999997</c:v>
                </c:pt>
                <c:pt idx="63">
                  <c:v>0.33999999999999997</c:v>
                </c:pt>
                <c:pt idx="64">
                  <c:v>0.36</c:v>
                </c:pt>
                <c:pt idx="65">
                  <c:v>0.37</c:v>
                </c:pt>
                <c:pt idx="66">
                  <c:v>0.37</c:v>
                </c:pt>
                <c:pt idx="67">
                  <c:v>0.38</c:v>
                </c:pt>
                <c:pt idx="68">
                  <c:v>0.4</c:v>
                </c:pt>
                <c:pt idx="69">
                  <c:v>0.41000000000000003</c:v>
                </c:pt>
                <c:pt idx="70">
                  <c:v>0.41000000000000003</c:v>
                </c:pt>
                <c:pt idx="71">
                  <c:v>0.42000000000000004</c:v>
                </c:pt>
                <c:pt idx="72">
                  <c:v>0.43999999999999995</c:v>
                </c:pt>
                <c:pt idx="73">
                  <c:v>0.43999999999999995</c:v>
                </c:pt>
                <c:pt idx="74">
                  <c:v>0.47</c:v>
                </c:pt>
                <c:pt idx="75">
                  <c:v>0.47</c:v>
                </c:pt>
                <c:pt idx="76">
                  <c:v>0.47</c:v>
                </c:pt>
                <c:pt idx="77">
                  <c:v>0.5</c:v>
                </c:pt>
                <c:pt idx="78">
                  <c:v>0.51</c:v>
                </c:pt>
                <c:pt idx="79">
                  <c:v>0.52</c:v>
                </c:pt>
                <c:pt idx="80">
                  <c:v>0.53</c:v>
                </c:pt>
                <c:pt idx="81">
                  <c:v>0.54</c:v>
                </c:pt>
                <c:pt idx="82">
                  <c:v>0.55000000000000004</c:v>
                </c:pt>
                <c:pt idx="83">
                  <c:v>0.56000000000000005</c:v>
                </c:pt>
                <c:pt idx="84">
                  <c:v>0.57000000000000006</c:v>
                </c:pt>
                <c:pt idx="85">
                  <c:v>0.57000000000000006</c:v>
                </c:pt>
                <c:pt idx="86">
                  <c:v>0.57000000000000006</c:v>
                </c:pt>
                <c:pt idx="87">
                  <c:v>0.57000000000000006</c:v>
                </c:pt>
                <c:pt idx="88">
                  <c:v>0.59000000000000008</c:v>
                </c:pt>
                <c:pt idx="89">
                  <c:v>0.59000000000000008</c:v>
                </c:pt>
                <c:pt idx="90">
                  <c:v>0.63</c:v>
                </c:pt>
                <c:pt idx="91">
                  <c:v>0.65</c:v>
                </c:pt>
                <c:pt idx="92">
                  <c:v>0.66</c:v>
                </c:pt>
                <c:pt idx="93">
                  <c:v>0.66</c:v>
                </c:pt>
                <c:pt idx="94">
                  <c:v>0.66</c:v>
                </c:pt>
                <c:pt idx="95">
                  <c:v>0.67</c:v>
                </c:pt>
                <c:pt idx="96">
                  <c:v>0.67</c:v>
                </c:pt>
                <c:pt idx="97">
                  <c:v>0.67</c:v>
                </c:pt>
                <c:pt idx="98">
                  <c:v>0.67</c:v>
                </c:pt>
                <c:pt idx="99">
                  <c:v>0.67</c:v>
                </c:pt>
                <c:pt idx="100">
                  <c:v>0.70000000000000007</c:v>
                </c:pt>
                <c:pt idx="101">
                  <c:v>0.70000000000000007</c:v>
                </c:pt>
                <c:pt idx="102">
                  <c:v>0.70000000000000007</c:v>
                </c:pt>
                <c:pt idx="103">
                  <c:v>0.70000000000000007</c:v>
                </c:pt>
                <c:pt idx="104">
                  <c:v>0.70000000000000007</c:v>
                </c:pt>
                <c:pt idx="105">
                  <c:v>0.70000000000000007</c:v>
                </c:pt>
                <c:pt idx="106">
                  <c:v>0.70000000000000007</c:v>
                </c:pt>
                <c:pt idx="107">
                  <c:v>0.70000000000000007</c:v>
                </c:pt>
                <c:pt idx="108">
                  <c:v>0.70000000000000007</c:v>
                </c:pt>
                <c:pt idx="109">
                  <c:v>0.70000000000000007</c:v>
                </c:pt>
                <c:pt idx="110">
                  <c:v>0.70000000000000007</c:v>
                </c:pt>
                <c:pt idx="111">
                  <c:v>0.70000000000000007</c:v>
                </c:pt>
                <c:pt idx="112">
                  <c:v>0.70000000000000007</c:v>
                </c:pt>
                <c:pt idx="113">
                  <c:v>0.70000000000000007</c:v>
                </c:pt>
                <c:pt idx="114">
                  <c:v>0.70000000000000007</c:v>
                </c:pt>
                <c:pt idx="115">
                  <c:v>0.70000000000000007</c:v>
                </c:pt>
                <c:pt idx="116">
                  <c:v>0.70000000000000007</c:v>
                </c:pt>
                <c:pt idx="117">
                  <c:v>0.70000000000000007</c:v>
                </c:pt>
                <c:pt idx="118">
                  <c:v>0.70000000000000007</c:v>
                </c:pt>
                <c:pt idx="119">
                  <c:v>0.70000000000000007</c:v>
                </c:pt>
                <c:pt idx="120">
                  <c:v>0.70000000000000007</c:v>
                </c:pt>
                <c:pt idx="121">
                  <c:v>0.70000000000000007</c:v>
                </c:pt>
                <c:pt idx="122">
                  <c:v>0.70000000000000007</c:v>
                </c:pt>
                <c:pt idx="123">
                  <c:v>0.70000000000000007</c:v>
                </c:pt>
                <c:pt idx="124">
                  <c:v>0.70000000000000007</c:v>
                </c:pt>
                <c:pt idx="125">
                  <c:v>0.70000000000000007</c:v>
                </c:pt>
                <c:pt idx="126">
                  <c:v>0.70000000000000007</c:v>
                </c:pt>
                <c:pt idx="127">
                  <c:v>0.70000000000000007</c:v>
                </c:pt>
                <c:pt idx="128">
                  <c:v>0.70000000000000007</c:v>
                </c:pt>
                <c:pt idx="129">
                  <c:v>0.70000000000000007</c:v>
                </c:pt>
                <c:pt idx="130">
                  <c:v>0.70000000000000007</c:v>
                </c:pt>
                <c:pt idx="131">
                  <c:v>0.70000000000000007</c:v>
                </c:pt>
                <c:pt idx="132">
                  <c:v>0.70000000000000007</c:v>
                </c:pt>
                <c:pt idx="133">
                  <c:v>0.70000000000000007</c:v>
                </c:pt>
                <c:pt idx="134">
                  <c:v>0.70000000000000007</c:v>
                </c:pt>
                <c:pt idx="135">
                  <c:v>0.70000000000000007</c:v>
                </c:pt>
                <c:pt idx="136">
                  <c:v>0.70000000000000007</c:v>
                </c:pt>
                <c:pt idx="137">
                  <c:v>0.70000000000000007</c:v>
                </c:pt>
                <c:pt idx="138">
                  <c:v>0.70000000000000007</c:v>
                </c:pt>
                <c:pt idx="139">
                  <c:v>0.70000000000000007</c:v>
                </c:pt>
                <c:pt idx="140">
                  <c:v>0.70000000000000007</c:v>
                </c:pt>
                <c:pt idx="141">
                  <c:v>0.70000000000000007</c:v>
                </c:pt>
                <c:pt idx="142">
                  <c:v>0.70000000000000007</c:v>
                </c:pt>
                <c:pt idx="143">
                  <c:v>0.70000000000000007</c:v>
                </c:pt>
                <c:pt idx="144">
                  <c:v>0.70000000000000007</c:v>
                </c:pt>
                <c:pt idx="145">
                  <c:v>0.70000000000000007</c:v>
                </c:pt>
                <c:pt idx="146">
                  <c:v>0.70000000000000007</c:v>
                </c:pt>
                <c:pt idx="147">
                  <c:v>0.70000000000000007</c:v>
                </c:pt>
                <c:pt idx="148">
                  <c:v>0.70000000000000007</c:v>
                </c:pt>
                <c:pt idx="149">
                  <c:v>0.70000000000000007</c:v>
                </c:pt>
                <c:pt idx="150">
                  <c:v>0.70000000000000007</c:v>
                </c:pt>
                <c:pt idx="151">
                  <c:v>0.70000000000000007</c:v>
                </c:pt>
                <c:pt idx="152">
                  <c:v>0.70000000000000007</c:v>
                </c:pt>
                <c:pt idx="153">
                  <c:v>0.70000000000000007</c:v>
                </c:pt>
                <c:pt idx="154">
                  <c:v>0.70000000000000007</c:v>
                </c:pt>
                <c:pt idx="155">
                  <c:v>0.70000000000000007</c:v>
                </c:pt>
                <c:pt idx="156">
                  <c:v>0.70000000000000007</c:v>
                </c:pt>
                <c:pt idx="157">
                  <c:v>0.70000000000000007</c:v>
                </c:pt>
                <c:pt idx="158">
                  <c:v>0.70000000000000007</c:v>
                </c:pt>
                <c:pt idx="159">
                  <c:v>0.70000000000000007</c:v>
                </c:pt>
                <c:pt idx="160">
                  <c:v>0.70000000000000007</c:v>
                </c:pt>
                <c:pt idx="161">
                  <c:v>0.70000000000000007</c:v>
                </c:pt>
                <c:pt idx="162">
                  <c:v>0.70000000000000007</c:v>
                </c:pt>
                <c:pt idx="163">
                  <c:v>0.70000000000000007</c:v>
                </c:pt>
                <c:pt idx="164">
                  <c:v>0.70000000000000007</c:v>
                </c:pt>
                <c:pt idx="165">
                  <c:v>0.70000000000000007</c:v>
                </c:pt>
                <c:pt idx="166">
                  <c:v>0.70000000000000007</c:v>
                </c:pt>
                <c:pt idx="167">
                  <c:v>0.70000000000000007</c:v>
                </c:pt>
                <c:pt idx="168">
                  <c:v>0.70000000000000007</c:v>
                </c:pt>
                <c:pt idx="169">
                  <c:v>0.70000000000000007</c:v>
                </c:pt>
                <c:pt idx="170">
                  <c:v>0.70000000000000007</c:v>
                </c:pt>
                <c:pt idx="171">
                  <c:v>0.70000000000000007</c:v>
                </c:pt>
                <c:pt idx="172">
                  <c:v>0.70000000000000007</c:v>
                </c:pt>
                <c:pt idx="173">
                  <c:v>0.70000000000000007</c:v>
                </c:pt>
                <c:pt idx="174">
                  <c:v>0.70000000000000007</c:v>
                </c:pt>
                <c:pt idx="175">
                  <c:v>0.70000000000000007</c:v>
                </c:pt>
                <c:pt idx="176">
                  <c:v>0.70000000000000007</c:v>
                </c:pt>
                <c:pt idx="177">
                  <c:v>0.70000000000000007</c:v>
                </c:pt>
                <c:pt idx="178">
                  <c:v>0.70000000000000007</c:v>
                </c:pt>
                <c:pt idx="179">
                  <c:v>0.70000000000000007</c:v>
                </c:pt>
                <c:pt idx="180">
                  <c:v>0.70000000000000007</c:v>
                </c:pt>
                <c:pt idx="181">
                  <c:v>0.70000000000000007</c:v>
                </c:pt>
                <c:pt idx="182">
                  <c:v>0.70000000000000007</c:v>
                </c:pt>
                <c:pt idx="183">
                  <c:v>0.70000000000000007</c:v>
                </c:pt>
                <c:pt idx="184">
                  <c:v>0.70000000000000007</c:v>
                </c:pt>
                <c:pt idx="185">
                  <c:v>0.70000000000000007</c:v>
                </c:pt>
                <c:pt idx="186">
                  <c:v>0.70000000000000007</c:v>
                </c:pt>
                <c:pt idx="187">
                  <c:v>0.70000000000000007</c:v>
                </c:pt>
                <c:pt idx="188">
                  <c:v>0.70000000000000007</c:v>
                </c:pt>
                <c:pt idx="189">
                  <c:v>0.70000000000000007</c:v>
                </c:pt>
                <c:pt idx="190">
                  <c:v>0.70000000000000007</c:v>
                </c:pt>
                <c:pt idx="191">
                  <c:v>0.70000000000000007</c:v>
                </c:pt>
                <c:pt idx="192">
                  <c:v>0.70000000000000007</c:v>
                </c:pt>
                <c:pt idx="193">
                  <c:v>0.70000000000000007</c:v>
                </c:pt>
                <c:pt idx="194">
                  <c:v>0.70000000000000007</c:v>
                </c:pt>
                <c:pt idx="195">
                  <c:v>0.70000000000000007</c:v>
                </c:pt>
                <c:pt idx="196">
                  <c:v>0.70000000000000007</c:v>
                </c:pt>
                <c:pt idx="197">
                  <c:v>0.70000000000000007</c:v>
                </c:pt>
                <c:pt idx="198">
                  <c:v>0.70000000000000007</c:v>
                </c:pt>
                <c:pt idx="199">
                  <c:v>0.70000000000000007</c:v>
                </c:pt>
                <c:pt idx="200">
                  <c:v>0.70000000000000007</c:v>
                </c:pt>
                <c:pt idx="201">
                  <c:v>0.70000000000000007</c:v>
                </c:pt>
                <c:pt idx="202">
                  <c:v>0.70000000000000007</c:v>
                </c:pt>
                <c:pt idx="203">
                  <c:v>0.70000000000000007</c:v>
                </c:pt>
                <c:pt idx="204">
                  <c:v>0.70000000000000007</c:v>
                </c:pt>
                <c:pt idx="205">
                  <c:v>0.70000000000000007</c:v>
                </c:pt>
                <c:pt idx="206">
                  <c:v>0.70000000000000007</c:v>
                </c:pt>
                <c:pt idx="207">
                  <c:v>0.70000000000000007</c:v>
                </c:pt>
                <c:pt idx="208">
                  <c:v>0.70000000000000007</c:v>
                </c:pt>
                <c:pt idx="209">
                  <c:v>0.70000000000000007</c:v>
                </c:pt>
                <c:pt idx="210">
                  <c:v>0.70000000000000007</c:v>
                </c:pt>
                <c:pt idx="211">
                  <c:v>0.70000000000000007</c:v>
                </c:pt>
                <c:pt idx="212">
                  <c:v>0.68</c:v>
                </c:pt>
                <c:pt idx="213">
                  <c:v>0.68</c:v>
                </c:pt>
                <c:pt idx="214">
                  <c:v>0.68</c:v>
                </c:pt>
                <c:pt idx="215">
                  <c:v>0.68</c:v>
                </c:pt>
                <c:pt idx="216">
                  <c:v>0.68</c:v>
                </c:pt>
                <c:pt idx="217">
                  <c:v>0.68</c:v>
                </c:pt>
                <c:pt idx="218">
                  <c:v>0.68</c:v>
                </c:pt>
                <c:pt idx="219">
                  <c:v>0.68</c:v>
                </c:pt>
                <c:pt idx="220">
                  <c:v>0.68</c:v>
                </c:pt>
                <c:pt idx="221">
                  <c:v>0.68</c:v>
                </c:pt>
                <c:pt idx="222">
                  <c:v>0.68</c:v>
                </c:pt>
                <c:pt idx="223">
                  <c:v>0.68</c:v>
                </c:pt>
                <c:pt idx="224">
                  <c:v>0.68</c:v>
                </c:pt>
                <c:pt idx="225">
                  <c:v>0.68</c:v>
                </c:pt>
                <c:pt idx="226">
                  <c:v>0.68</c:v>
                </c:pt>
                <c:pt idx="227">
                  <c:v>0.68</c:v>
                </c:pt>
                <c:pt idx="228">
                  <c:v>0.68</c:v>
                </c:pt>
                <c:pt idx="229">
                  <c:v>0.68</c:v>
                </c:pt>
                <c:pt idx="230">
                  <c:v>0.68</c:v>
                </c:pt>
                <c:pt idx="231">
                  <c:v>0.68</c:v>
                </c:pt>
                <c:pt idx="232">
                  <c:v>0.68</c:v>
                </c:pt>
                <c:pt idx="233">
                  <c:v>0.68</c:v>
                </c:pt>
                <c:pt idx="234">
                  <c:v>0.68</c:v>
                </c:pt>
                <c:pt idx="235">
                  <c:v>0.68</c:v>
                </c:pt>
                <c:pt idx="236">
                  <c:v>0.68</c:v>
                </c:pt>
                <c:pt idx="237">
                  <c:v>0.68</c:v>
                </c:pt>
                <c:pt idx="238">
                  <c:v>0.68</c:v>
                </c:pt>
                <c:pt idx="239">
                  <c:v>0.68</c:v>
                </c:pt>
                <c:pt idx="240">
                  <c:v>0.68</c:v>
                </c:pt>
                <c:pt idx="241">
                  <c:v>0.68</c:v>
                </c:pt>
                <c:pt idx="242">
                  <c:v>0.68</c:v>
                </c:pt>
                <c:pt idx="243">
                  <c:v>0.68</c:v>
                </c:pt>
                <c:pt idx="244">
                  <c:v>0.68</c:v>
                </c:pt>
                <c:pt idx="245">
                  <c:v>0.68</c:v>
                </c:pt>
                <c:pt idx="246">
                  <c:v>0.68</c:v>
                </c:pt>
                <c:pt idx="247">
                  <c:v>0.68</c:v>
                </c:pt>
                <c:pt idx="248">
                  <c:v>0.68</c:v>
                </c:pt>
                <c:pt idx="249">
                  <c:v>0.68</c:v>
                </c:pt>
                <c:pt idx="250">
                  <c:v>0.68</c:v>
                </c:pt>
                <c:pt idx="251">
                  <c:v>0.68</c:v>
                </c:pt>
                <c:pt idx="252">
                  <c:v>0.68</c:v>
                </c:pt>
                <c:pt idx="253">
                  <c:v>0.68</c:v>
                </c:pt>
                <c:pt idx="254">
                  <c:v>0.68</c:v>
                </c:pt>
                <c:pt idx="255">
                  <c:v>0.68</c:v>
                </c:pt>
                <c:pt idx="256">
                  <c:v>0.68</c:v>
                </c:pt>
                <c:pt idx="257">
                  <c:v>0.68</c:v>
                </c:pt>
                <c:pt idx="258">
                  <c:v>0.68</c:v>
                </c:pt>
                <c:pt idx="259">
                  <c:v>0.68</c:v>
                </c:pt>
                <c:pt idx="260">
                  <c:v>0.68</c:v>
                </c:pt>
                <c:pt idx="261">
                  <c:v>0.68</c:v>
                </c:pt>
                <c:pt idx="262">
                  <c:v>0.68</c:v>
                </c:pt>
                <c:pt idx="263">
                  <c:v>0.68</c:v>
                </c:pt>
                <c:pt idx="264">
                  <c:v>0.68</c:v>
                </c:pt>
                <c:pt idx="265">
                  <c:v>0.68</c:v>
                </c:pt>
                <c:pt idx="266">
                  <c:v>0.68</c:v>
                </c:pt>
                <c:pt idx="267">
                  <c:v>0.68</c:v>
                </c:pt>
                <c:pt idx="268">
                  <c:v>0.68</c:v>
                </c:pt>
                <c:pt idx="269">
                  <c:v>0.68</c:v>
                </c:pt>
                <c:pt idx="270">
                  <c:v>0.68</c:v>
                </c:pt>
                <c:pt idx="271">
                  <c:v>0.68</c:v>
                </c:pt>
                <c:pt idx="272">
                  <c:v>0.70000000000000007</c:v>
                </c:pt>
                <c:pt idx="273">
                  <c:v>0.71000000000000008</c:v>
                </c:pt>
                <c:pt idx="274">
                  <c:v>0.72</c:v>
                </c:pt>
                <c:pt idx="275">
                  <c:v>0.75</c:v>
                </c:pt>
                <c:pt idx="276">
                  <c:v>0.75</c:v>
                </c:pt>
                <c:pt idx="277">
                  <c:v>0.77</c:v>
                </c:pt>
                <c:pt idx="278">
                  <c:v>0.77</c:v>
                </c:pt>
                <c:pt idx="279">
                  <c:v>0.79</c:v>
                </c:pt>
                <c:pt idx="280">
                  <c:v>0.8</c:v>
                </c:pt>
                <c:pt idx="281">
                  <c:v>0.84000000000000008</c:v>
                </c:pt>
                <c:pt idx="282">
                  <c:v>0.86</c:v>
                </c:pt>
                <c:pt idx="283">
                  <c:v>0.87</c:v>
                </c:pt>
                <c:pt idx="284">
                  <c:v>0.89</c:v>
                </c:pt>
                <c:pt idx="285">
                  <c:v>0.9</c:v>
                </c:pt>
                <c:pt idx="286">
                  <c:v>0.9</c:v>
                </c:pt>
                <c:pt idx="287">
                  <c:v>0.92</c:v>
                </c:pt>
                <c:pt idx="288">
                  <c:v>0.93</c:v>
                </c:pt>
                <c:pt idx="289">
                  <c:v>0.93</c:v>
                </c:pt>
                <c:pt idx="290">
                  <c:v>0.96000000000000008</c:v>
                </c:pt>
                <c:pt idx="291">
                  <c:v>0.99</c:v>
                </c:pt>
                <c:pt idx="292">
                  <c:v>0.99</c:v>
                </c:pt>
                <c:pt idx="293">
                  <c:v>1</c:v>
                </c:pt>
                <c:pt idx="294">
                  <c:v>1.02</c:v>
                </c:pt>
                <c:pt idx="295">
                  <c:v>1.04</c:v>
                </c:pt>
                <c:pt idx="296">
                  <c:v>1.06</c:v>
                </c:pt>
                <c:pt idx="297">
                  <c:v>1.0900000000000001</c:v>
                </c:pt>
                <c:pt idx="298">
                  <c:v>1.1100000000000001</c:v>
                </c:pt>
                <c:pt idx="299">
                  <c:v>1.1300000000000001</c:v>
                </c:pt>
                <c:pt idx="300">
                  <c:v>1.1599999999999999</c:v>
                </c:pt>
                <c:pt idx="301">
                  <c:v>1.19</c:v>
                </c:pt>
                <c:pt idx="302">
                  <c:v>1.19</c:v>
                </c:pt>
                <c:pt idx="303">
                  <c:v>1.2</c:v>
                </c:pt>
                <c:pt idx="304">
                  <c:v>1.22</c:v>
                </c:pt>
                <c:pt idx="305">
                  <c:v>1.24</c:v>
                </c:pt>
                <c:pt idx="306">
                  <c:v>1.25</c:v>
                </c:pt>
                <c:pt idx="307">
                  <c:v>1.28</c:v>
                </c:pt>
                <c:pt idx="308">
                  <c:v>1.3</c:v>
                </c:pt>
                <c:pt idx="309">
                  <c:v>1.32</c:v>
                </c:pt>
                <c:pt idx="310">
                  <c:v>1.33</c:v>
                </c:pt>
                <c:pt idx="311">
                  <c:v>1.37</c:v>
                </c:pt>
                <c:pt idx="312">
                  <c:v>1.4000000000000001</c:v>
                </c:pt>
                <c:pt idx="313">
                  <c:v>1.43</c:v>
                </c:pt>
                <c:pt idx="314">
                  <c:v>1.44</c:v>
                </c:pt>
                <c:pt idx="315">
                  <c:v>1.45</c:v>
                </c:pt>
                <c:pt idx="316">
                  <c:v>1.52</c:v>
                </c:pt>
                <c:pt idx="317">
                  <c:v>1.55</c:v>
                </c:pt>
                <c:pt idx="318">
                  <c:v>1.58</c:v>
                </c:pt>
                <c:pt idx="319">
                  <c:v>1.58</c:v>
                </c:pt>
                <c:pt idx="320">
                  <c:v>1.61</c:v>
                </c:pt>
                <c:pt idx="321">
                  <c:v>1.6300000000000001</c:v>
                </c:pt>
                <c:pt idx="322">
                  <c:v>1.6500000000000001</c:v>
                </c:pt>
                <c:pt idx="323">
                  <c:v>1.67</c:v>
                </c:pt>
                <c:pt idx="324">
                  <c:v>1.69</c:v>
                </c:pt>
                <c:pt idx="325">
                  <c:v>1.72</c:v>
                </c:pt>
                <c:pt idx="326">
                  <c:v>1.74</c:v>
                </c:pt>
                <c:pt idx="327">
                  <c:v>1.76</c:v>
                </c:pt>
                <c:pt idx="328">
                  <c:v>1.78</c:v>
                </c:pt>
                <c:pt idx="329">
                  <c:v>1.81</c:v>
                </c:pt>
                <c:pt idx="330">
                  <c:v>1.84</c:v>
                </c:pt>
                <c:pt idx="331">
                  <c:v>1.85</c:v>
                </c:pt>
                <c:pt idx="332">
                  <c:v>1.87</c:v>
                </c:pt>
                <c:pt idx="333">
                  <c:v>1.8900000000000001</c:v>
                </c:pt>
                <c:pt idx="334">
                  <c:v>1.91</c:v>
                </c:pt>
                <c:pt idx="335">
                  <c:v>1.96</c:v>
                </c:pt>
                <c:pt idx="336">
                  <c:v>2.0099999999999998</c:v>
                </c:pt>
                <c:pt idx="337">
                  <c:v>2.0099999999999998</c:v>
                </c:pt>
                <c:pt idx="338">
                  <c:v>2.0399999999999996</c:v>
                </c:pt>
                <c:pt idx="339">
                  <c:v>2.0599999999999996</c:v>
                </c:pt>
                <c:pt idx="340">
                  <c:v>2.0999999999999996</c:v>
                </c:pt>
                <c:pt idx="341">
                  <c:v>2.11</c:v>
                </c:pt>
                <c:pt idx="342">
                  <c:v>2.1399999999999997</c:v>
                </c:pt>
                <c:pt idx="343">
                  <c:v>2.1799999999999997</c:v>
                </c:pt>
                <c:pt idx="344">
                  <c:v>2.21</c:v>
                </c:pt>
                <c:pt idx="345">
                  <c:v>2.23</c:v>
                </c:pt>
                <c:pt idx="346">
                  <c:v>2.3199999999999998</c:v>
                </c:pt>
                <c:pt idx="347">
                  <c:v>2.4</c:v>
                </c:pt>
                <c:pt idx="348">
                  <c:v>2.44</c:v>
                </c:pt>
                <c:pt idx="349">
                  <c:v>2.46</c:v>
                </c:pt>
                <c:pt idx="350">
                  <c:v>2.5099999999999998</c:v>
                </c:pt>
                <c:pt idx="351">
                  <c:v>2.5599999999999996</c:v>
                </c:pt>
                <c:pt idx="352">
                  <c:v>2.59</c:v>
                </c:pt>
                <c:pt idx="353">
                  <c:v>2.63</c:v>
                </c:pt>
                <c:pt idx="354">
                  <c:v>2.6799999999999997</c:v>
                </c:pt>
                <c:pt idx="355">
                  <c:v>2.6999999999999997</c:v>
                </c:pt>
                <c:pt idx="356">
                  <c:v>2.7199999999999998</c:v>
                </c:pt>
                <c:pt idx="357">
                  <c:v>2.7399999999999998</c:v>
                </c:pt>
                <c:pt idx="358">
                  <c:v>2.78</c:v>
                </c:pt>
                <c:pt idx="359">
                  <c:v>2.7899999999999996</c:v>
                </c:pt>
                <c:pt idx="360">
                  <c:v>2.8099999999999996</c:v>
                </c:pt>
                <c:pt idx="361">
                  <c:v>2.8299999999999996</c:v>
                </c:pt>
                <c:pt idx="362">
                  <c:v>2.9699999999999998</c:v>
                </c:pt>
                <c:pt idx="363">
                  <c:v>3</c:v>
                </c:pt>
                <c:pt idx="364">
                  <c:v>3.05</c:v>
                </c:pt>
                <c:pt idx="365">
                  <c:v>3.0999999999999996</c:v>
                </c:pt>
                <c:pt idx="366">
                  <c:v>3.1399999999999997</c:v>
                </c:pt>
                <c:pt idx="367">
                  <c:v>3.19</c:v>
                </c:pt>
                <c:pt idx="368">
                  <c:v>3.2199999999999998</c:v>
                </c:pt>
                <c:pt idx="369">
                  <c:v>3.25</c:v>
                </c:pt>
                <c:pt idx="370">
                  <c:v>3.3099999999999996</c:v>
                </c:pt>
                <c:pt idx="371">
                  <c:v>3.4</c:v>
                </c:pt>
                <c:pt idx="372">
                  <c:v>3.44</c:v>
                </c:pt>
                <c:pt idx="373">
                  <c:v>3.4699999999999998</c:v>
                </c:pt>
                <c:pt idx="374">
                  <c:v>3.4899999999999998</c:v>
                </c:pt>
                <c:pt idx="375">
                  <c:v>3.52</c:v>
                </c:pt>
                <c:pt idx="376">
                  <c:v>3.5599999999999996</c:v>
                </c:pt>
                <c:pt idx="377">
                  <c:v>3.5799999999999996</c:v>
                </c:pt>
                <c:pt idx="378">
                  <c:v>3.61</c:v>
                </c:pt>
                <c:pt idx="379">
                  <c:v>3.6199999999999997</c:v>
                </c:pt>
                <c:pt idx="380">
                  <c:v>3.6399999999999997</c:v>
                </c:pt>
                <c:pt idx="381">
                  <c:v>3.67</c:v>
                </c:pt>
                <c:pt idx="382">
                  <c:v>3.67</c:v>
                </c:pt>
                <c:pt idx="383">
                  <c:v>3.6999999999999997</c:v>
                </c:pt>
                <c:pt idx="384">
                  <c:v>3.7199999999999998</c:v>
                </c:pt>
                <c:pt idx="385">
                  <c:v>3.7399999999999998</c:v>
                </c:pt>
                <c:pt idx="386">
                  <c:v>3.76</c:v>
                </c:pt>
                <c:pt idx="387">
                  <c:v>3.8</c:v>
                </c:pt>
                <c:pt idx="388">
                  <c:v>3.8099999999999996</c:v>
                </c:pt>
                <c:pt idx="389">
                  <c:v>3.86</c:v>
                </c:pt>
                <c:pt idx="390">
                  <c:v>3.88</c:v>
                </c:pt>
                <c:pt idx="391">
                  <c:v>3.92</c:v>
                </c:pt>
                <c:pt idx="392">
                  <c:v>3.9899999999999998</c:v>
                </c:pt>
                <c:pt idx="393">
                  <c:v>4.01</c:v>
                </c:pt>
                <c:pt idx="394">
                  <c:v>4.0600000000000005</c:v>
                </c:pt>
                <c:pt idx="395">
                  <c:v>4.09</c:v>
                </c:pt>
                <c:pt idx="396">
                  <c:v>4.12</c:v>
                </c:pt>
                <c:pt idx="397">
                  <c:v>4.16</c:v>
                </c:pt>
                <c:pt idx="398">
                  <c:v>4.1800000000000006</c:v>
                </c:pt>
                <c:pt idx="399">
                  <c:v>4.21</c:v>
                </c:pt>
                <c:pt idx="400">
                  <c:v>4.32</c:v>
                </c:pt>
                <c:pt idx="401">
                  <c:v>4.32</c:v>
                </c:pt>
                <c:pt idx="402">
                  <c:v>4.34</c:v>
                </c:pt>
                <c:pt idx="403">
                  <c:v>4.37</c:v>
                </c:pt>
                <c:pt idx="404">
                  <c:v>4.3900000000000006</c:v>
                </c:pt>
                <c:pt idx="405">
                  <c:v>4.3900000000000006</c:v>
                </c:pt>
                <c:pt idx="406">
                  <c:v>4.41</c:v>
                </c:pt>
                <c:pt idx="407">
                  <c:v>4.45</c:v>
                </c:pt>
                <c:pt idx="408">
                  <c:v>4.4800000000000004</c:v>
                </c:pt>
                <c:pt idx="409">
                  <c:v>4.49</c:v>
                </c:pt>
                <c:pt idx="410">
                  <c:v>4.53</c:v>
                </c:pt>
                <c:pt idx="411">
                  <c:v>4.55</c:v>
                </c:pt>
                <c:pt idx="412">
                  <c:v>4.59</c:v>
                </c:pt>
                <c:pt idx="413">
                  <c:v>4.6400000000000006</c:v>
                </c:pt>
                <c:pt idx="414">
                  <c:v>4.66</c:v>
                </c:pt>
                <c:pt idx="415">
                  <c:v>4.7300000000000004</c:v>
                </c:pt>
                <c:pt idx="416">
                  <c:v>4.7600000000000007</c:v>
                </c:pt>
                <c:pt idx="417">
                  <c:v>4.83</c:v>
                </c:pt>
                <c:pt idx="418">
                  <c:v>4.88</c:v>
                </c:pt>
                <c:pt idx="419">
                  <c:v>4.91</c:v>
                </c:pt>
                <c:pt idx="420">
                  <c:v>4.9300000000000006</c:v>
                </c:pt>
                <c:pt idx="421">
                  <c:v>4.9800000000000004</c:v>
                </c:pt>
                <c:pt idx="422">
                  <c:v>5.0100000000000007</c:v>
                </c:pt>
                <c:pt idx="423">
                  <c:v>5.05</c:v>
                </c:pt>
                <c:pt idx="424">
                  <c:v>5.1000000000000005</c:v>
                </c:pt>
                <c:pt idx="425">
                  <c:v>5.1400000000000006</c:v>
                </c:pt>
                <c:pt idx="426">
                  <c:v>5.1800000000000006</c:v>
                </c:pt>
                <c:pt idx="427">
                  <c:v>5.24</c:v>
                </c:pt>
                <c:pt idx="428">
                  <c:v>5.2700000000000005</c:v>
                </c:pt>
                <c:pt idx="429">
                  <c:v>5.37</c:v>
                </c:pt>
                <c:pt idx="430">
                  <c:v>5.3900000000000006</c:v>
                </c:pt>
                <c:pt idx="431">
                  <c:v>5.4300000000000006</c:v>
                </c:pt>
                <c:pt idx="432">
                  <c:v>5.4700000000000006</c:v>
                </c:pt>
                <c:pt idx="433">
                  <c:v>5.5</c:v>
                </c:pt>
                <c:pt idx="434">
                  <c:v>5.54</c:v>
                </c:pt>
                <c:pt idx="435">
                  <c:v>5.61</c:v>
                </c:pt>
                <c:pt idx="436">
                  <c:v>5.63</c:v>
                </c:pt>
                <c:pt idx="437">
                  <c:v>5.66</c:v>
                </c:pt>
                <c:pt idx="438">
                  <c:v>5.69</c:v>
                </c:pt>
                <c:pt idx="439">
                  <c:v>5.71</c:v>
                </c:pt>
                <c:pt idx="440">
                  <c:v>5.7700000000000005</c:v>
                </c:pt>
                <c:pt idx="441">
                  <c:v>5.83</c:v>
                </c:pt>
                <c:pt idx="442">
                  <c:v>5.88</c:v>
                </c:pt>
                <c:pt idx="443">
                  <c:v>5.9</c:v>
                </c:pt>
                <c:pt idx="444">
                  <c:v>5.96</c:v>
                </c:pt>
                <c:pt idx="445">
                  <c:v>5.99</c:v>
                </c:pt>
                <c:pt idx="446">
                  <c:v>6.03</c:v>
                </c:pt>
                <c:pt idx="447">
                  <c:v>6.0600000000000005</c:v>
                </c:pt>
                <c:pt idx="448">
                  <c:v>6.12</c:v>
                </c:pt>
                <c:pt idx="449">
                  <c:v>6.21</c:v>
                </c:pt>
                <c:pt idx="450">
                  <c:v>6.2600000000000007</c:v>
                </c:pt>
                <c:pt idx="451">
                  <c:v>6.38</c:v>
                </c:pt>
                <c:pt idx="452">
                  <c:v>6.38</c:v>
                </c:pt>
                <c:pt idx="453">
                  <c:v>6.4300000000000006</c:v>
                </c:pt>
                <c:pt idx="454">
                  <c:v>6.46</c:v>
                </c:pt>
                <c:pt idx="455">
                  <c:v>6.5</c:v>
                </c:pt>
                <c:pt idx="456">
                  <c:v>6.5100000000000007</c:v>
                </c:pt>
                <c:pt idx="457">
                  <c:v>6.57</c:v>
                </c:pt>
                <c:pt idx="458">
                  <c:v>6.66</c:v>
                </c:pt>
                <c:pt idx="459">
                  <c:v>6.73</c:v>
                </c:pt>
                <c:pt idx="460">
                  <c:v>6.8100000000000005</c:v>
                </c:pt>
                <c:pt idx="461">
                  <c:v>6.88</c:v>
                </c:pt>
                <c:pt idx="462">
                  <c:v>6.91</c:v>
                </c:pt>
                <c:pt idx="463">
                  <c:v>7.05</c:v>
                </c:pt>
                <c:pt idx="464">
                  <c:v>7.08</c:v>
                </c:pt>
                <c:pt idx="465">
                  <c:v>7.13</c:v>
                </c:pt>
                <c:pt idx="466">
                  <c:v>7.17</c:v>
                </c:pt>
                <c:pt idx="467">
                  <c:v>7.21</c:v>
                </c:pt>
                <c:pt idx="468">
                  <c:v>7.2600000000000007</c:v>
                </c:pt>
                <c:pt idx="469">
                  <c:v>7.3500000000000005</c:v>
                </c:pt>
                <c:pt idx="470">
                  <c:v>7.3900000000000006</c:v>
                </c:pt>
                <c:pt idx="471">
                  <c:v>7.4300000000000006</c:v>
                </c:pt>
                <c:pt idx="472">
                  <c:v>7.4700000000000006</c:v>
                </c:pt>
                <c:pt idx="473">
                  <c:v>7.5200000000000005</c:v>
                </c:pt>
                <c:pt idx="474">
                  <c:v>7.55</c:v>
                </c:pt>
                <c:pt idx="475">
                  <c:v>7.59</c:v>
                </c:pt>
                <c:pt idx="476">
                  <c:v>7.62</c:v>
                </c:pt>
                <c:pt idx="477">
                  <c:v>7.66</c:v>
                </c:pt>
                <c:pt idx="478">
                  <c:v>7.78</c:v>
                </c:pt>
                <c:pt idx="479">
                  <c:v>7.82</c:v>
                </c:pt>
                <c:pt idx="480">
                  <c:v>7.88</c:v>
                </c:pt>
                <c:pt idx="481">
                  <c:v>7.94</c:v>
                </c:pt>
                <c:pt idx="482">
                  <c:v>8.0299999999999994</c:v>
                </c:pt>
                <c:pt idx="483">
                  <c:v>8.0299999999999994</c:v>
                </c:pt>
                <c:pt idx="484">
                  <c:v>8.08</c:v>
                </c:pt>
                <c:pt idx="485">
                  <c:v>8.1399999999999988</c:v>
                </c:pt>
                <c:pt idx="486">
                  <c:v>8.18</c:v>
                </c:pt>
                <c:pt idx="487">
                  <c:v>8.2199999999999989</c:v>
                </c:pt>
                <c:pt idx="488">
                  <c:v>8.27</c:v>
                </c:pt>
                <c:pt idx="489">
                  <c:v>8.3099999999999987</c:v>
                </c:pt>
                <c:pt idx="490">
                  <c:v>8.36</c:v>
                </c:pt>
                <c:pt idx="491">
                  <c:v>8.379999999999999</c:v>
                </c:pt>
                <c:pt idx="492">
                  <c:v>8.44</c:v>
                </c:pt>
                <c:pt idx="493">
                  <c:v>8.4699999999999989</c:v>
                </c:pt>
                <c:pt idx="494">
                  <c:v>8.5</c:v>
                </c:pt>
                <c:pt idx="495">
                  <c:v>8.61</c:v>
                </c:pt>
                <c:pt idx="496">
                  <c:v>8.69</c:v>
                </c:pt>
                <c:pt idx="497">
                  <c:v>8.7299999999999986</c:v>
                </c:pt>
                <c:pt idx="498">
                  <c:v>8.7999999999999989</c:v>
                </c:pt>
                <c:pt idx="499">
                  <c:v>8.7999999999999989</c:v>
                </c:pt>
                <c:pt idx="500">
                  <c:v>8.85</c:v>
                </c:pt>
                <c:pt idx="501">
                  <c:v>8.9499999999999993</c:v>
                </c:pt>
                <c:pt idx="502">
                  <c:v>9</c:v>
                </c:pt>
                <c:pt idx="503">
                  <c:v>9.0699999999999985</c:v>
                </c:pt>
                <c:pt idx="504">
                  <c:v>9.18</c:v>
                </c:pt>
                <c:pt idx="505">
                  <c:v>9.42</c:v>
                </c:pt>
                <c:pt idx="506">
                  <c:v>9.4799999999999986</c:v>
                </c:pt>
                <c:pt idx="507">
                  <c:v>9.5299999999999994</c:v>
                </c:pt>
                <c:pt idx="508">
                  <c:v>9.5699999999999985</c:v>
                </c:pt>
                <c:pt idx="509">
                  <c:v>9.61</c:v>
                </c:pt>
                <c:pt idx="510">
                  <c:v>9.6399999999999988</c:v>
                </c:pt>
                <c:pt idx="511">
                  <c:v>9.69</c:v>
                </c:pt>
                <c:pt idx="512">
                  <c:v>9.7299999999999986</c:v>
                </c:pt>
                <c:pt idx="513">
                  <c:v>9.7899999999999991</c:v>
                </c:pt>
                <c:pt idx="514">
                  <c:v>9.879999999999999</c:v>
                </c:pt>
                <c:pt idx="515">
                  <c:v>10.029999999999999</c:v>
                </c:pt>
                <c:pt idx="516">
                  <c:v>10.149999999999999</c:v>
                </c:pt>
                <c:pt idx="517">
                  <c:v>10.26</c:v>
                </c:pt>
                <c:pt idx="518">
                  <c:v>10.43</c:v>
                </c:pt>
                <c:pt idx="519">
                  <c:v>10.6</c:v>
                </c:pt>
                <c:pt idx="520">
                  <c:v>10.79</c:v>
                </c:pt>
                <c:pt idx="521">
                  <c:v>10.889999999999999</c:v>
                </c:pt>
                <c:pt idx="522">
                  <c:v>11.069999999999999</c:v>
                </c:pt>
                <c:pt idx="523">
                  <c:v>11.469999999999999</c:v>
                </c:pt>
                <c:pt idx="524">
                  <c:v>11.809999999999999</c:v>
                </c:pt>
                <c:pt idx="525">
                  <c:v>12.09</c:v>
                </c:pt>
                <c:pt idx="526">
                  <c:v>12.36</c:v>
                </c:pt>
                <c:pt idx="527">
                  <c:v>12.399999999999999</c:v>
                </c:pt>
                <c:pt idx="528">
                  <c:v>12.569999999999999</c:v>
                </c:pt>
                <c:pt idx="529">
                  <c:v>12.85</c:v>
                </c:pt>
                <c:pt idx="530">
                  <c:v>13.149999999999999</c:v>
                </c:pt>
                <c:pt idx="531">
                  <c:v>13.7</c:v>
                </c:pt>
                <c:pt idx="532">
                  <c:v>13.92</c:v>
                </c:pt>
                <c:pt idx="533">
                  <c:v>14.049999999999999</c:v>
                </c:pt>
                <c:pt idx="534">
                  <c:v>15.09</c:v>
                </c:pt>
                <c:pt idx="535">
                  <c:v>15.569999999999999</c:v>
                </c:pt>
                <c:pt idx="536">
                  <c:v>16.440000000000001</c:v>
                </c:pt>
                <c:pt idx="537">
                  <c:v>17.02</c:v>
                </c:pt>
              </c:numCache>
            </c:numRef>
          </c:xVal>
          <c:yVal>
            <c:numRef>
              <c:f>'PC11-H'!$D$2:$D$539</c:f>
              <c:numCache>
                <c:formatCode>General</c:formatCode>
                <c:ptCount val="538"/>
                <c:pt idx="0">
                  <c:v>0</c:v>
                </c:pt>
                <c:pt idx="1">
                  <c:v>0</c:v>
                </c:pt>
                <c:pt idx="2">
                  <c:v>0</c:v>
                </c:pt>
                <c:pt idx="3">
                  <c:v>0</c:v>
                </c:pt>
                <c:pt idx="4">
                  <c:v>0</c:v>
                </c:pt>
                <c:pt idx="5">
                  <c:v>0</c:v>
                </c:pt>
                <c:pt idx="6">
                  <c:v>2.1</c:v>
                </c:pt>
                <c:pt idx="7">
                  <c:v>2.1</c:v>
                </c:pt>
                <c:pt idx="8">
                  <c:v>10.48</c:v>
                </c:pt>
                <c:pt idx="9">
                  <c:v>27.24</c:v>
                </c:pt>
                <c:pt idx="10">
                  <c:v>52.39</c:v>
                </c:pt>
                <c:pt idx="11">
                  <c:v>64.959999999999994</c:v>
                </c:pt>
                <c:pt idx="12">
                  <c:v>69.150000000000006</c:v>
                </c:pt>
                <c:pt idx="13">
                  <c:v>100.58</c:v>
                </c:pt>
                <c:pt idx="14">
                  <c:v>113.16</c:v>
                </c:pt>
                <c:pt idx="15">
                  <c:v>125.73</c:v>
                </c:pt>
                <c:pt idx="16">
                  <c:v>138.30000000000001</c:v>
                </c:pt>
                <c:pt idx="17">
                  <c:v>148.78</c:v>
                </c:pt>
                <c:pt idx="18">
                  <c:v>150.88</c:v>
                </c:pt>
                <c:pt idx="19">
                  <c:v>167.64</c:v>
                </c:pt>
                <c:pt idx="20">
                  <c:v>176.02</c:v>
                </c:pt>
                <c:pt idx="21">
                  <c:v>182.31</c:v>
                </c:pt>
                <c:pt idx="22">
                  <c:v>186.5</c:v>
                </c:pt>
                <c:pt idx="23">
                  <c:v>192.79</c:v>
                </c:pt>
                <c:pt idx="24">
                  <c:v>188.59</c:v>
                </c:pt>
                <c:pt idx="25">
                  <c:v>188.59</c:v>
                </c:pt>
                <c:pt idx="26">
                  <c:v>186.5</c:v>
                </c:pt>
                <c:pt idx="27">
                  <c:v>186.5</c:v>
                </c:pt>
                <c:pt idx="28">
                  <c:v>194.88</c:v>
                </c:pt>
                <c:pt idx="29">
                  <c:v>207.45</c:v>
                </c:pt>
                <c:pt idx="30">
                  <c:v>209.55</c:v>
                </c:pt>
                <c:pt idx="31">
                  <c:v>211.65</c:v>
                </c:pt>
                <c:pt idx="32">
                  <c:v>211.65</c:v>
                </c:pt>
                <c:pt idx="33">
                  <c:v>211.65</c:v>
                </c:pt>
                <c:pt idx="34">
                  <c:v>213.74</c:v>
                </c:pt>
                <c:pt idx="35">
                  <c:v>213.74</c:v>
                </c:pt>
                <c:pt idx="36">
                  <c:v>217.93</c:v>
                </c:pt>
                <c:pt idx="37">
                  <c:v>220.03</c:v>
                </c:pt>
                <c:pt idx="38">
                  <c:v>222.12</c:v>
                </c:pt>
                <c:pt idx="39">
                  <c:v>222.12</c:v>
                </c:pt>
                <c:pt idx="40">
                  <c:v>222.12</c:v>
                </c:pt>
                <c:pt idx="41">
                  <c:v>222.12</c:v>
                </c:pt>
                <c:pt idx="42">
                  <c:v>222.12</c:v>
                </c:pt>
                <c:pt idx="43">
                  <c:v>224.22</c:v>
                </c:pt>
                <c:pt idx="44">
                  <c:v>228.41</c:v>
                </c:pt>
                <c:pt idx="45">
                  <c:v>232.6</c:v>
                </c:pt>
                <c:pt idx="46">
                  <c:v>234.7</c:v>
                </c:pt>
                <c:pt idx="47">
                  <c:v>238.89</c:v>
                </c:pt>
                <c:pt idx="48">
                  <c:v>238.89</c:v>
                </c:pt>
                <c:pt idx="49">
                  <c:v>243.08</c:v>
                </c:pt>
                <c:pt idx="50">
                  <c:v>245.17</c:v>
                </c:pt>
                <c:pt idx="51">
                  <c:v>251.46</c:v>
                </c:pt>
                <c:pt idx="52">
                  <c:v>255.65</c:v>
                </c:pt>
                <c:pt idx="53">
                  <c:v>257.75</c:v>
                </c:pt>
                <c:pt idx="54">
                  <c:v>259.83999999999997</c:v>
                </c:pt>
                <c:pt idx="55">
                  <c:v>259.83999999999997</c:v>
                </c:pt>
                <c:pt idx="56">
                  <c:v>261.94</c:v>
                </c:pt>
                <c:pt idx="57">
                  <c:v>264.02999999999997</c:v>
                </c:pt>
                <c:pt idx="58">
                  <c:v>266.13</c:v>
                </c:pt>
                <c:pt idx="59">
                  <c:v>270.32</c:v>
                </c:pt>
                <c:pt idx="60">
                  <c:v>282.89</c:v>
                </c:pt>
                <c:pt idx="61">
                  <c:v>284.99</c:v>
                </c:pt>
                <c:pt idx="62">
                  <c:v>284.99</c:v>
                </c:pt>
                <c:pt idx="63">
                  <c:v>284.99</c:v>
                </c:pt>
                <c:pt idx="64">
                  <c:v>282.89</c:v>
                </c:pt>
                <c:pt idx="65">
                  <c:v>282.89</c:v>
                </c:pt>
                <c:pt idx="66">
                  <c:v>282.89</c:v>
                </c:pt>
                <c:pt idx="67">
                  <c:v>280.8</c:v>
                </c:pt>
                <c:pt idx="68">
                  <c:v>284.99</c:v>
                </c:pt>
                <c:pt idx="69">
                  <c:v>284.99</c:v>
                </c:pt>
                <c:pt idx="70">
                  <c:v>284.99</c:v>
                </c:pt>
                <c:pt idx="71">
                  <c:v>284.99</c:v>
                </c:pt>
                <c:pt idx="72">
                  <c:v>284.99</c:v>
                </c:pt>
                <c:pt idx="73">
                  <c:v>284.99</c:v>
                </c:pt>
                <c:pt idx="74">
                  <c:v>287.08</c:v>
                </c:pt>
                <c:pt idx="75">
                  <c:v>287.08</c:v>
                </c:pt>
                <c:pt idx="76">
                  <c:v>291.27</c:v>
                </c:pt>
                <c:pt idx="77">
                  <c:v>291.27</c:v>
                </c:pt>
                <c:pt idx="78">
                  <c:v>291.27</c:v>
                </c:pt>
                <c:pt idx="79">
                  <c:v>289.18</c:v>
                </c:pt>
                <c:pt idx="80">
                  <c:v>291.27</c:v>
                </c:pt>
                <c:pt idx="81">
                  <c:v>291.27</c:v>
                </c:pt>
                <c:pt idx="82">
                  <c:v>291.27</c:v>
                </c:pt>
                <c:pt idx="83">
                  <c:v>291.27</c:v>
                </c:pt>
                <c:pt idx="84">
                  <c:v>291.27</c:v>
                </c:pt>
                <c:pt idx="85">
                  <c:v>291.27</c:v>
                </c:pt>
                <c:pt idx="86">
                  <c:v>291.27</c:v>
                </c:pt>
                <c:pt idx="87">
                  <c:v>291.27</c:v>
                </c:pt>
                <c:pt idx="88">
                  <c:v>291.27</c:v>
                </c:pt>
                <c:pt idx="89">
                  <c:v>303.85000000000002</c:v>
                </c:pt>
                <c:pt idx="90">
                  <c:v>299.66000000000003</c:v>
                </c:pt>
                <c:pt idx="91">
                  <c:v>295.47000000000003</c:v>
                </c:pt>
                <c:pt idx="92">
                  <c:v>291.27</c:v>
                </c:pt>
                <c:pt idx="93">
                  <c:v>289.18</c:v>
                </c:pt>
                <c:pt idx="94">
                  <c:v>287.08</c:v>
                </c:pt>
                <c:pt idx="95">
                  <c:v>284.99</c:v>
                </c:pt>
                <c:pt idx="96">
                  <c:v>282.89</c:v>
                </c:pt>
                <c:pt idx="97">
                  <c:v>282.89</c:v>
                </c:pt>
                <c:pt idx="98">
                  <c:v>280.8</c:v>
                </c:pt>
                <c:pt idx="99">
                  <c:v>280.8</c:v>
                </c:pt>
                <c:pt idx="100">
                  <c:v>278.7</c:v>
                </c:pt>
                <c:pt idx="101">
                  <c:v>278.7</c:v>
                </c:pt>
                <c:pt idx="102">
                  <c:v>276.61</c:v>
                </c:pt>
                <c:pt idx="103">
                  <c:v>276.61</c:v>
                </c:pt>
                <c:pt idx="104">
                  <c:v>274.51</c:v>
                </c:pt>
                <c:pt idx="105">
                  <c:v>274.51</c:v>
                </c:pt>
                <c:pt idx="106">
                  <c:v>274.51</c:v>
                </c:pt>
                <c:pt idx="107">
                  <c:v>274.51</c:v>
                </c:pt>
                <c:pt idx="108">
                  <c:v>274.51</c:v>
                </c:pt>
                <c:pt idx="109">
                  <c:v>274.51</c:v>
                </c:pt>
                <c:pt idx="110">
                  <c:v>272.42</c:v>
                </c:pt>
                <c:pt idx="111">
                  <c:v>272.42</c:v>
                </c:pt>
                <c:pt idx="112">
                  <c:v>270.32</c:v>
                </c:pt>
                <c:pt idx="113">
                  <c:v>270.32</c:v>
                </c:pt>
                <c:pt idx="114">
                  <c:v>270.32</c:v>
                </c:pt>
                <c:pt idx="115">
                  <c:v>270.32</c:v>
                </c:pt>
                <c:pt idx="116">
                  <c:v>270.32</c:v>
                </c:pt>
                <c:pt idx="117">
                  <c:v>268.22000000000003</c:v>
                </c:pt>
                <c:pt idx="118">
                  <c:v>268.22000000000003</c:v>
                </c:pt>
                <c:pt idx="119">
                  <c:v>268.22000000000003</c:v>
                </c:pt>
                <c:pt idx="120">
                  <c:v>268.22000000000003</c:v>
                </c:pt>
                <c:pt idx="121">
                  <c:v>268.22000000000003</c:v>
                </c:pt>
                <c:pt idx="122">
                  <c:v>268.22000000000003</c:v>
                </c:pt>
                <c:pt idx="123">
                  <c:v>266.13</c:v>
                </c:pt>
                <c:pt idx="124">
                  <c:v>266.13</c:v>
                </c:pt>
                <c:pt idx="125">
                  <c:v>266.13</c:v>
                </c:pt>
                <c:pt idx="126">
                  <c:v>266.13</c:v>
                </c:pt>
                <c:pt idx="127">
                  <c:v>266.13</c:v>
                </c:pt>
                <c:pt idx="128">
                  <c:v>266.13</c:v>
                </c:pt>
                <c:pt idx="129">
                  <c:v>266.13</c:v>
                </c:pt>
                <c:pt idx="130">
                  <c:v>264.02999999999997</c:v>
                </c:pt>
                <c:pt idx="131">
                  <c:v>264.02999999999997</c:v>
                </c:pt>
                <c:pt idx="132">
                  <c:v>264.02999999999997</c:v>
                </c:pt>
                <c:pt idx="133">
                  <c:v>264.02999999999997</c:v>
                </c:pt>
                <c:pt idx="134">
                  <c:v>264.02999999999997</c:v>
                </c:pt>
                <c:pt idx="135">
                  <c:v>264.02999999999997</c:v>
                </c:pt>
                <c:pt idx="136">
                  <c:v>264.02999999999997</c:v>
                </c:pt>
                <c:pt idx="137">
                  <c:v>264.02999999999997</c:v>
                </c:pt>
                <c:pt idx="138">
                  <c:v>261.94</c:v>
                </c:pt>
                <c:pt idx="139">
                  <c:v>261.94</c:v>
                </c:pt>
                <c:pt idx="140">
                  <c:v>261.94</c:v>
                </c:pt>
                <c:pt idx="141">
                  <c:v>261.94</c:v>
                </c:pt>
                <c:pt idx="142">
                  <c:v>261.94</c:v>
                </c:pt>
                <c:pt idx="143">
                  <c:v>261.94</c:v>
                </c:pt>
                <c:pt idx="144">
                  <c:v>261.94</c:v>
                </c:pt>
                <c:pt idx="145">
                  <c:v>261.94</c:v>
                </c:pt>
                <c:pt idx="146">
                  <c:v>261.94</c:v>
                </c:pt>
                <c:pt idx="147">
                  <c:v>261.94</c:v>
                </c:pt>
                <c:pt idx="148">
                  <c:v>259.83999999999997</c:v>
                </c:pt>
                <c:pt idx="149">
                  <c:v>259.83999999999997</c:v>
                </c:pt>
                <c:pt idx="150">
                  <c:v>259.83999999999997</c:v>
                </c:pt>
                <c:pt idx="151">
                  <c:v>259.83999999999997</c:v>
                </c:pt>
                <c:pt idx="152">
                  <c:v>259.83999999999997</c:v>
                </c:pt>
                <c:pt idx="153">
                  <c:v>259.83999999999997</c:v>
                </c:pt>
                <c:pt idx="154">
                  <c:v>259.83999999999997</c:v>
                </c:pt>
                <c:pt idx="155">
                  <c:v>259.83999999999997</c:v>
                </c:pt>
                <c:pt idx="156">
                  <c:v>259.83999999999997</c:v>
                </c:pt>
                <c:pt idx="157">
                  <c:v>259.83999999999997</c:v>
                </c:pt>
                <c:pt idx="158">
                  <c:v>259.83999999999997</c:v>
                </c:pt>
                <c:pt idx="159">
                  <c:v>257.75</c:v>
                </c:pt>
                <c:pt idx="160">
                  <c:v>257.75</c:v>
                </c:pt>
                <c:pt idx="161">
                  <c:v>257.75</c:v>
                </c:pt>
                <c:pt idx="162">
                  <c:v>257.75</c:v>
                </c:pt>
                <c:pt idx="163">
                  <c:v>257.75</c:v>
                </c:pt>
                <c:pt idx="164">
                  <c:v>257.75</c:v>
                </c:pt>
                <c:pt idx="165">
                  <c:v>257.75</c:v>
                </c:pt>
                <c:pt idx="166">
                  <c:v>255.65</c:v>
                </c:pt>
                <c:pt idx="167">
                  <c:v>255.65</c:v>
                </c:pt>
                <c:pt idx="168">
                  <c:v>251.46</c:v>
                </c:pt>
                <c:pt idx="169">
                  <c:v>245.17</c:v>
                </c:pt>
                <c:pt idx="170">
                  <c:v>238.89</c:v>
                </c:pt>
                <c:pt idx="171">
                  <c:v>232.6</c:v>
                </c:pt>
                <c:pt idx="172">
                  <c:v>222.12</c:v>
                </c:pt>
                <c:pt idx="173">
                  <c:v>188.59</c:v>
                </c:pt>
                <c:pt idx="174">
                  <c:v>178.12</c:v>
                </c:pt>
                <c:pt idx="175">
                  <c:v>169.74</c:v>
                </c:pt>
                <c:pt idx="176">
                  <c:v>161.35</c:v>
                </c:pt>
                <c:pt idx="177">
                  <c:v>152.97</c:v>
                </c:pt>
                <c:pt idx="178">
                  <c:v>146.69</c:v>
                </c:pt>
                <c:pt idx="179">
                  <c:v>140.4</c:v>
                </c:pt>
                <c:pt idx="180">
                  <c:v>134.11000000000001</c:v>
                </c:pt>
                <c:pt idx="181">
                  <c:v>129.91999999999999</c:v>
                </c:pt>
                <c:pt idx="182">
                  <c:v>125.73</c:v>
                </c:pt>
                <c:pt idx="183">
                  <c:v>121.54</c:v>
                </c:pt>
                <c:pt idx="184">
                  <c:v>119.44</c:v>
                </c:pt>
                <c:pt idx="185">
                  <c:v>115.25</c:v>
                </c:pt>
                <c:pt idx="186">
                  <c:v>113.16</c:v>
                </c:pt>
                <c:pt idx="187">
                  <c:v>108.97</c:v>
                </c:pt>
                <c:pt idx="188">
                  <c:v>106.87</c:v>
                </c:pt>
                <c:pt idx="189">
                  <c:v>104.77</c:v>
                </c:pt>
                <c:pt idx="190">
                  <c:v>102.68</c:v>
                </c:pt>
                <c:pt idx="191">
                  <c:v>102.68</c:v>
                </c:pt>
                <c:pt idx="192">
                  <c:v>100.58</c:v>
                </c:pt>
                <c:pt idx="193">
                  <c:v>100.58</c:v>
                </c:pt>
                <c:pt idx="194">
                  <c:v>98.49</c:v>
                </c:pt>
                <c:pt idx="195">
                  <c:v>98.49</c:v>
                </c:pt>
                <c:pt idx="196">
                  <c:v>96.39</c:v>
                </c:pt>
                <c:pt idx="197">
                  <c:v>94.3</c:v>
                </c:pt>
                <c:pt idx="198">
                  <c:v>94.3</c:v>
                </c:pt>
                <c:pt idx="199">
                  <c:v>94.3</c:v>
                </c:pt>
                <c:pt idx="200">
                  <c:v>85.92</c:v>
                </c:pt>
                <c:pt idx="201">
                  <c:v>75.44</c:v>
                </c:pt>
                <c:pt idx="202">
                  <c:v>56.58</c:v>
                </c:pt>
                <c:pt idx="203">
                  <c:v>33.53</c:v>
                </c:pt>
                <c:pt idx="204">
                  <c:v>31.43</c:v>
                </c:pt>
                <c:pt idx="205">
                  <c:v>35.619999999999997</c:v>
                </c:pt>
                <c:pt idx="206">
                  <c:v>35.619999999999997</c:v>
                </c:pt>
                <c:pt idx="207">
                  <c:v>37.72</c:v>
                </c:pt>
                <c:pt idx="208">
                  <c:v>37.72</c:v>
                </c:pt>
                <c:pt idx="209">
                  <c:v>37.72</c:v>
                </c:pt>
                <c:pt idx="210">
                  <c:v>37.72</c:v>
                </c:pt>
                <c:pt idx="211">
                  <c:v>39.81</c:v>
                </c:pt>
                <c:pt idx="212">
                  <c:v>39.81</c:v>
                </c:pt>
                <c:pt idx="213">
                  <c:v>39.81</c:v>
                </c:pt>
                <c:pt idx="214">
                  <c:v>39.81</c:v>
                </c:pt>
                <c:pt idx="215">
                  <c:v>39.81</c:v>
                </c:pt>
                <c:pt idx="216">
                  <c:v>39.81</c:v>
                </c:pt>
                <c:pt idx="217">
                  <c:v>41.91</c:v>
                </c:pt>
                <c:pt idx="218">
                  <c:v>39.81</c:v>
                </c:pt>
                <c:pt idx="219">
                  <c:v>41.91</c:v>
                </c:pt>
                <c:pt idx="220">
                  <c:v>41.91</c:v>
                </c:pt>
                <c:pt idx="221">
                  <c:v>41.91</c:v>
                </c:pt>
                <c:pt idx="222">
                  <c:v>41.91</c:v>
                </c:pt>
                <c:pt idx="223">
                  <c:v>41.91</c:v>
                </c:pt>
                <c:pt idx="224">
                  <c:v>41.91</c:v>
                </c:pt>
                <c:pt idx="225">
                  <c:v>41.91</c:v>
                </c:pt>
                <c:pt idx="226">
                  <c:v>41.91</c:v>
                </c:pt>
                <c:pt idx="227">
                  <c:v>41.91</c:v>
                </c:pt>
                <c:pt idx="228">
                  <c:v>41.91</c:v>
                </c:pt>
                <c:pt idx="229">
                  <c:v>41.91</c:v>
                </c:pt>
                <c:pt idx="230">
                  <c:v>41.91</c:v>
                </c:pt>
                <c:pt idx="231">
                  <c:v>41.91</c:v>
                </c:pt>
                <c:pt idx="232">
                  <c:v>41.91</c:v>
                </c:pt>
                <c:pt idx="233">
                  <c:v>41.91</c:v>
                </c:pt>
                <c:pt idx="234">
                  <c:v>41.91</c:v>
                </c:pt>
                <c:pt idx="235">
                  <c:v>41.91</c:v>
                </c:pt>
                <c:pt idx="236">
                  <c:v>41.91</c:v>
                </c:pt>
                <c:pt idx="237">
                  <c:v>41.91</c:v>
                </c:pt>
                <c:pt idx="238">
                  <c:v>41.91</c:v>
                </c:pt>
                <c:pt idx="239">
                  <c:v>41.91</c:v>
                </c:pt>
                <c:pt idx="240">
                  <c:v>41.91</c:v>
                </c:pt>
                <c:pt idx="241">
                  <c:v>41.91</c:v>
                </c:pt>
                <c:pt idx="242">
                  <c:v>44.01</c:v>
                </c:pt>
                <c:pt idx="243">
                  <c:v>44.01</c:v>
                </c:pt>
                <c:pt idx="244">
                  <c:v>44.01</c:v>
                </c:pt>
                <c:pt idx="245">
                  <c:v>44.01</c:v>
                </c:pt>
                <c:pt idx="246">
                  <c:v>44.01</c:v>
                </c:pt>
                <c:pt idx="247">
                  <c:v>67.06</c:v>
                </c:pt>
                <c:pt idx="248">
                  <c:v>88.01</c:v>
                </c:pt>
                <c:pt idx="249">
                  <c:v>111.06</c:v>
                </c:pt>
                <c:pt idx="250">
                  <c:v>146.69</c:v>
                </c:pt>
                <c:pt idx="251">
                  <c:v>167.64</c:v>
                </c:pt>
                <c:pt idx="252">
                  <c:v>186.5</c:v>
                </c:pt>
                <c:pt idx="253">
                  <c:v>201.17</c:v>
                </c:pt>
                <c:pt idx="254">
                  <c:v>205.36</c:v>
                </c:pt>
                <c:pt idx="255">
                  <c:v>205.36</c:v>
                </c:pt>
                <c:pt idx="256">
                  <c:v>209.55</c:v>
                </c:pt>
                <c:pt idx="257">
                  <c:v>213.74</c:v>
                </c:pt>
                <c:pt idx="258">
                  <c:v>220.03</c:v>
                </c:pt>
                <c:pt idx="259">
                  <c:v>222.12</c:v>
                </c:pt>
                <c:pt idx="260">
                  <c:v>224.22</c:v>
                </c:pt>
                <c:pt idx="261">
                  <c:v>230.5</c:v>
                </c:pt>
                <c:pt idx="262">
                  <c:v>234.7</c:v>
                </c:pt>
                <c:pt idx="263">
                  <c:v>236.79</c:v>
                </c:pt>
                <c:pt idx="264">
                  <c:v>240.98</c:v>
                </c:pt>
                <c:pt idx="265">
                  <c:v>247.27</c:v>
                </c:pt>
                <c:pt idx="266">
                  <c:v>249.36</c:v>
                </c:pt>
                <c:pt idx="267">
                  <c:v>251.46</c:v>
                </c:pt>
                <c:pt idx="268">
                  <c:v>255.65</c:v>
                </c:pt>
                <c:pt idx="269">
                  <c:v>259.83999999999997</c:v>
                </c:pt>
                <c:pt idx="270">
                  <c:v>274.51</c:v>
                </c:pt>
                <c:pt idx="271">
                  <c:v>278.7</c:v>
                </c:pt>
                <c:pt idx="272">
                  <c:v>295.47000000000003</c:v>
                </c:pt>
                <c:pt idx="273">
                  <c:v>297.56</c:v>
                </c:pt>
                <c:pt idx="274">
                  <c:v>297.56</c:v>
                </c:pt>
                <c:pt idx="275">
                  <c:v>301.75</c:v>
                </c:pt>
                <c:pt idx="276">
                  <c:v>301.75</c:v>
                </c:pt>
                <c:pt idx="277">
                  <c:v>301.75</c:v>
                </c:pt>
                <c:pt idx="278">
                  <c:v>303.85000000000002</c:v>
                </c:pt>
                <c:pt idx="279">
                  <c:v>305.94</c:v>
                </c:pt>
                <c:pt idx="280">
                  <c:v>314.32</c:v>
                </c:pt>
                <c:pt idx="281">
                  <c:v>314.32</c:v>
                </c:pt>
                <c:pt idx="282">
                  <c:v>310.13</c:v>
                </c:pt>
                <c:pt idx="283">
                  <c:v>310.13</c:v>
                </c:pt>
                <c:pt idx="284">
                  <c:v>310.13</c:v>
                </c:pt>
                <c:pt idx="285">
                  <c:v>310.13</c:v>
                </c:pt>
                <c:pt idx="286">
                  <c:v>308.04000000000002</c:v>
                </c:pt>
                <c:pt idx="287">
                  <c:v>305.94</c:v>
                </c:pt>
                <c:pt idx="288">
                  <c:v>310.13</c:v>
                </c:pt>
                <c:pt idx="289">
                  <c:v>312.23</c:v>
                </c:pt>
                <c:pt idx="290">
                  <c:v>322.70999999999998</c:v>
                </c:pt>
                <c:pt idx="291">
                  <c:v>318.52</c:v>
                </c:pt>
                <c:pt idx="292">
                  <c:v>318.52</c:v>
                </c:pt>
                <c:pt idx="293">
                  <c:v>316.42</c:v>
                </c:pt>
                <c:pt idx="294">
                  <c:v>318.52</c:v>
                </c:pt>
                <c:pt idx="295">
                  <c:v>320.61</c:v>
                </c:pt>
                <c:pt idx="296">
                  <c:v>322.70999999999998</c:v>
                </c:pt>
                <c:pt idx="297">
                  <c:v>326.89999999999998</c:v>
                </c:pt>
                <c:pt idx="298">
                  <c:v>328.99</c:v>
                </c:pt>
                <c:pt idx="299">
                  <c:v>326.89999999999998</c:v>
                </c:pt>
                <c:pt idx="300">
                  <c:v>326.89999999999998</c:v>
                </c:pt>
                <c:pt idx="301">
                  <c:v>320.61</c:v>
                </c:pt>
                <c:pt idx="302">
                  <c:v>318.52</c:v>
                </c:pt>
                <c:pt idx="303">
                  <c:v>326.89999999999998</c:v>
                </c:pt>
                <c:pt idx="304">
                  <c:v>328.99</c:v>
                </c:pt>
                <c:pt idx="305">
                  <c:v>331.09</c:v>
                </c:pt>
                <c:pt idx="306">
                  <c:v>333.18</c:v>
                </c:pt>
                <c:pt idx="307">
                  <c:v>333.18</c:v>
                </c:pt>
                <c:pt idx="308">
                  <c:v>333.18</c:v>
                </c:pt>
                <c:pt idx="309">
                  <c:v>335.28</c:v>
                </c:pt>
                <c:pt idx="310">
                  <c:v>335.28</c:v>
                </c:pt>
                <c:pt idx="311">
                  <c:v>343.66</c:v>
                </c:pt>
                <c:pt idx="312">
                  <c:v>341.57</c:v>
                </c:pt>
                <c:pt idx="313">
                  <c:v>341.57</c:v>
                </c:pt>
                <c:pt idx="314">
                  <c:v>343.66</c:v>
                </c:pt>
                <c:pt idx="315">
                  <c:v>349.95</c:v>
                </c:pt>
                <c:pt idx="316">
                  <c:v>349.95</c:v>
                </c:pt>
                <c:pt idx="317">
                  <c:v>347.85</c:v>
                </c:pt>
                <c:pt idx="318">
                  <c:v>349.95</c:v>
                </c:pt>
                <c:pt idx="319">
                  <c:v>347.85</c:v>
                </c:pt>
                <c:pt idx="320">
                  <c:v>347.85</c:v>
                </c:pt>
                <c:pt idx="321">
                  <c:v>349.95</c:v>
                </c:pt>
                <c:pt idx="322">
                  <c:v>352.04</c:v>
                </c:pt>
                <c:pt idx="323">
                  <c:v>356.24</c:v>
                </c:pt>
                <c:pt idx="324">
                  <c:v>356.24</c:v>
                </c:pt>
                <c:pt idx="325">
                  <c:v>356.24</c:v>
                </c:pt>
                <c:pt idx="326">
                  <c:v>356.24</c:v>
                </c:pt>
                <c:pt idx="327">
                  <c:v>356.24</c:v>
                </c:pt>
                <c:pt idx="328">
                  <c:v>360.43</c:v>
                </c:pt>
                <c:pt idx="329">
                  <c:v>358.33</c:v>
                </c:pt>
                <c:pt idx="330">
                  <c:v>360.43</c:v>
                </c:pt>
                <c:pt idx="331">
                  <c:v>360.43</c:v>
                </c:pt>
                <c:pt idx="332">
                  <c:v>362.52</c:v>
                </c:pt>
                <c:pt idx="333">
                  <c:v>364.62</c:v>
                </c:pt>
                <c:pt idx="334">
                  <c:v>368.81</c:v>
                </c:pt>
                <c:pt idx="335">
                  <c:v>375.09</c:v>
                </c:pt>
                <c:pt idx="336">
                  <c:v>377.19</c:v>
                </c:pt>
                <c:pt idx="337">
                  <c:v>364.62</c:v>
                </c:pt>
                <c:pt idx="338">
                  <c:v>373</c:v>
                </c:pt>
                <c:pt idx="339">
                  <c:v>379.29</c:v>
                </c:pt>
                <c:pt idx="340">
                  <c:v>379.29</c:v>
                </c:pt>
                <c:pt idx="341">
                  <c:v>379.29</c:v>
                </c:pt>
                <c:pt idx="342">
                  <c:v>381.38</c:v>
                </c:pt>
                <c:pt idx="343">
                  <c:v>383.48</c:v>
                </c:pt>
                <c:pt idx="344">
                  <c:v>387.67</c:v>
                </c:pt>
                <c:pt idx="345">
                  <c:v>391.86</c:v>
                </c:pt>
                <c:pt idx="346">
                  <c:v>391.86</c:v>
                </c:pt>
                <c:pt idx="347">
                  <c:v>400.24</c:v>
                </c:pt>
                <c:pt idx="348">
                  <c:v>400.24</c:v>
                </c:pt>
                <c:pt idx="349">
                  <c:v>400.24</c:v>
                </c:pt>
                <c:pt idx="350">
                  <c:v>404.43</c:v>
                </c:pt>
                <c:pt idx="351">
                  <c:v>410.72</c:v>
                </c:pt>
                <c:pt idx="352">
                  <c:v>412.81</c:v>
                </c:pt>
                <c:pt idx="353">
                  <c:v>412.81</c:v>
                </c:pt>
                <c:pt idx="354">
                  <c:v>412.81</c:v>
                </c:pt>
                <c:pt idx="355">
                  <c:v>412.81</c:v>
                </c:pt>
                <c:pt idx="356">
                  <c:v>412.81</c:v>
                </c:pt>
                <c:pt idx="357">
                  <c:v>412.81</c:v>
                </c:pt>
                <c:pt idx="358">
                  <c:v>412.81</c:v>
                </c:pt>
                <c:pt idx="359">
                  <c:v>414.91</c:v>
                </c:pt>
                <c:pt idx="360">
                  <c:v>417</c:v>
                </c:pt>
                <c:pt idx="361">
                  <c:v>417</c:v>
                </c:pt>
                <c:pt idx="362">
                  <c:v>469.39</c:v>
                </c:pt>
                <c:pt idx="363">
                  <c:v>423.29</c:v>
                </c:pt>
                <c:pt idx="364">
                  <c:v>442.15</c:v>
                </c:pt>
                <c:pt idx="365">
                  <c:v>444.25</c:v>
                </c:pt>
                <c:pt idx="366">
                  <c:v>446.34</c:v>
                </c:pt>
                <c:pt idx="367">
                  <c:v>448.44</c:v>
                </c:pt>
                <c:pt idx="368">
                  <c:v>448.44</c:v>
                </c:pt>
                <c:pt idx="369">
                  <c:v>452.63</c:v>
                </c:pt>
                <c:pt idx="370">
                  <c:v>458.91</c:v>
                </c:pt>
                <c:pt idx="371">
                  <c:v>461.01</c:v>
                </c:pt>
                <c:pt idx="372">
                  <c:v>458.91</c:v>
                </c:pt>
                <c:pt idx="373">
                  <c:v>458.91</c:v>
                </c:pt>
                <c:pt idx="374">
                  <c:v>458.91</c:v>
                </c:pt>
                <c:pt idx="375">
                  <c:v>461.01</c:v>
                </c:pt>
                <c:pt idx="376">
                  <c:v>458.91</c:v>
                </c:pt>
                <c:pt idx="377">
                  <c:v>458.91</c:v>
                </c:pt>
                <c:pt idx="378">
                  <c:v>463.11</c:v>
                </c:pt>
                <c:pt idx="379">
                  <c:v>465.2</c:v>
                </c:pt>
                <c:pt idx="380">
                  <c:v>465.2</c:v>
                </c:pt>
                <c:pt idx="381">
                  <c:v>465.2</c:v>
                </c:pt>
                <c:pt idx="382">
                  <c:v>467.3</c:v>
                </c:pt>
                <c:pt idx="383">
                  <c:v>467.3</c:v>
                </c:pt>
                <c:pt idx="384">
                  <c:v>469.39</c:v>
                </c:pt>
                <c:pt idx="385">
                  <c:v>473.58</c:v>
                </c:pt>
                <c:pt idx="386">
                  <c:v>475.68</c:v>
                </c:pt>
                <c:pt idx="387">
                  <c:v>475.68</c:v>
                </c:pt>
                <c:pt idx="388">
                  <c:v>471.49</c:v>
                </c:pt>
                <c:pt idx="389">
                  <c:v>486.16</c:v>
                </c:pt>
                <c:pt idx="390">
                  <c:v>488.25</c:v>
                </c:pt>
                <c:pt idx="391">
                  <c:v>490.35</c:v>
                </c:pt>
                <c:pt idx="392">
                  <c:v>488.25</c:v>
                </c:pt>
                <c:pt idx="393">
                  <c:v>492.44</c:v>
                </c:pt>
                <c:pt idx="394">
                  <c:v>500.82</c:v>
                </c:pt>
                <c:pt idx="395">
                  <c:v>500.82</c:v>
                </c:pt>
                <c:pt idx="396">
                  <c:v>500.82</c:v>
                </c:pt>
                <c:pt idx="397">
                  <c:v>500.82</c:v>
                </c:pt>
                <c:pt idx="398">
                  <c:v>505.02</c:v>
                </c:pt>
                <c:pt idx="399">
                  <c:v>505.02</c:v>
                </c:pt>
                <c:pt idx="400">
                  <c:v>507.11</c:v>
                </c:pt>
                <c:pt idx="401">
                  <c:v>507.11</c:v>
                </c:pt>
                <c:pt idx="402">
                  <c:v>507.11</c:v>
                </c:pt>
                <c:pt idx="403">
                  <c:v>509.21</c:v>
                </c:pt>
                <c:pt idx="404">
                  <c:v>509.21</c:v>
                </c:pt>
                <c:pt idx="405">
                  <c:v>507.11</c:v>
                </c:pt>
                <c:pt idx="406">
                  <c:v>509.21</c:v>
                </c:pt>
                <c:pt idx="407">
                  <c:v>509.21</c:v>
                </c:pt>
                <c:pt idx="408">
                  <c:v>511.3</c:v>
                </c:pt>
                <c:pt idx="409">
                  <c:v>515.49</c:v>
                </c:pt>
                <c:pt idx="410">
                  <c:v>517.59</c:v>
                </c:pt>
                <c:pt idx="411">
                  <c:v>521.78</c:v>
                </c:pt>
                <c:pt idx="412">
                  <c:v>523.87</c:v>
                </c:pt>
                <c:pt idx="413">
                  <c:v>523.87</c:v>
                </c:pt>
                <c:pt idx="414">
                  <c:v>525.97</c:v>
                </c:pt>
                <c:pt idx="415">
                  <c:v>525.97</c:v>
                </c:pt>
                <c:pt idx="416">
                  <c:v>528.07000000000005</c:v>
                </c:pt>
                <c:pt idx="417">
                  <c:v>544.83000000000004</c:v>
                </c:pt>
                <c:pt idx="418">
                  <c:v>544.83000000000004</c:v>
                </c:pt>
                <c:pt idx="419">
                  <c:v>536.45000000000005</c:v>
                </c:pt>
                <c:pt idx="420">
                  <c:v>538.54</c:v>
                </c:pt>
                <c:pt idx="421">
                  <c:v>536.45000000000005</c:v>
                </c:pt>
                <c:pt idx="422">
                  <c:v>544.83000000000004</c:v>
                </c:pt>
                <c:pt idx="423">
                  <c:v>551.12</c:v>
                </c:pt>
                <c:pt idx="424">
                  <c:v>555.30999999999995</c:v>
                </c:pt>
                <c:pt idx="425">
                  <c:v>555.30999999999995</c:v>
                </c:pt>
                <c:pt idx="426">
                  <c:v>555.30999999999995</c:v>
                </c:pt>
                <c:pt idx="427">
                  <c:v>557.4</c:v>
                </c:pt>
                <c:pt idx="428">
                  <c:v>559.5</c:v>
                </c:pt>
                <c:pt idx="429">
                  <c:v>563.69000000000005</c:v>
                </c:pt>
                <c:pt idx="430">
                  <c:v>563.69000000000005</c:v>
                </c:pt>
                <c:pt idx="431">
                  <c:v>565.79</c:v>
                </c:pt>
                <c:pt idx="432">
                  <c:v>563.69000000000005</c:v>
                </c:pt>
                <c:pt idx="433">
                  <c:v>569.98</c:v>
                </c:pt>
                <c:pt idx="434">
                  <c:v>569.98</c:v>
                </c:pt>
                <c:pt idx="435">
                  <c:v>569.98</c:v>
                </c:pt>
                <c:pt idx="436">
                  <c:v>569.98</c:v>
                </c:pt>
                <c:pt idx="437">
                  <c:v>567.88</c:v>
                </c:pt>
                <c:pt idx="438">
                  <c:v>567.88</c:v>
                </c:pt>
                <c:pt idx="439">
                  <c:v>553.21</c:v>
                </c:pt>
                <c:pt idx="440">
                  <c:v>576.26</c:v>
                </c:pt>
                <c:pt idx="441">
                  <c:v>586.74</c:v>
                </c:pt>
                <c:pt idx="442">
                  <c:v>586.74</c:v>
                </c:pt>
                <c:pt idx="443">
                  <c:v>586.74</c:v>
                </c:pt>
                <c:pt idx="444">
                  <c:v>586.74</c:v>
                </c:pt>
                <c:pt idx="445">
                  <c:v>588.84</c:v>
                </c:pt>
                <c:pt idx="446">
                  <c:v>588.84</c:v>
                </c:pt>
                <c:pt idx="447">
                  <c:v>593.03</c:v>
                </c:pt>
                <c:pt idx="448">
                  <c:v>599.30999999999995</c:v>
                </c:pt>
                <c:pt idx="449">
                  <c:v>601.41</c:v>
                </c:pt>
                <c:pt idx="450">
                  <c:v>601.41</c:v>
                </c:pt>
                <c:pt idx="451">
                  <c:v>603.5</c:v>
                </c:pt>
                <c:pt idx="452">
                  <c:v>603.5</c:v>
                </c:pt>
                <c:pt idx="453">
                  <c:v>601.41</c:v>
                </c:pt>
                <c:pt idx="454">
                  <c:v>601.41</c:v>
                </c:pt>
                <c:pt idx="455">
                  <c:v>599.30999999999995</c:v>
                </c:pt>
                <c:pt idx="456">
                  <c:v>599.30999999999995</c:v>
                </c:pt>
                <c:pt idx="457">
                  <c:v>603.5</c:v>
                </c:pt>
                <c:pt idx="458">
                  <c:v>641.22</c:v>
                </c:pt>
                <c:pt idx="459">
                  <c:v>626.54999999999995</c:v>
                </c:pt>
                <c:pt idx="460">
                  <c:v>632.84</c:v>
                </c:pt>
                <c:pt idx="461">
                  <c:v>609.79</c:v>
                </c:pt>
                <c:pt idx="462">
                  <c:v>643.32000000000005</c:v>
                </c:pt>
                <c:pt idx="463">
                  <c:v>620.27</c:v>
                </c:pt>
                <c:pt idx="464">
                  <c:v>618.16999999999996</c:v>
                </c:pt>
                <c:pt idx="465">
                  <c:v>616.08000000000004</c:v>
                </c:pt>
                <c:pt idx="466">
                  <c:v>616.08000000000004</c:v>
                </c:pt>
                <c:pt idx="467">
                  <c:v>618.16999999999996</c:v>
                </c:pt>
                <c:pt idx="468">
                  <c:v>622.36</c:v>
                </c:pt>
                <c:pt idx="469">
                  <c:v>624.46</c:v>
                </c:pt>
                <c:pt idx="470">
                  <c:v>622.36</c:v>
                </c:pt>
                <c:pt idx="471">
                  <c:v>622.36</c:v>
                </c:pt>
                <c:pt idx="472">
                  <c:v>622.36</c:v>
                </c:pt>
                <c:pt idx="473">
                  <c:v>624.46</c:v>
                </c:pt>
                <c:pt idx="474">
                  <c:v>622.36</c:v>
                </c:pt>
                <c:pt idx="475">
                  <c:v>622.36</c:v>
                </c:pt>
                <c:pt idx="476">
                  <c:v>620.27</c:v>
                </c:pt>
                <c:pt idx="477">
                  <c:v>637.03</c:v>
                </c:pt>
                <c:pt idx="478">
                  <c:v>639.13</c:v>
                </c:pt>
                <c:pt idx="479">
                  <c:v>637.03</c:v>
                </c:pt>
                <c:pt idx="480">
                  <c:v>639.13</c:v>
                </c:pt>
                <c:pt idx="481">
                  <c:v>637.03</c:v>
                </c:pt>
                <c:pt idx="482">
                  <c:v>637.03</c:v>
                </c:pt>
                <c:pt idx="483">
                  <c:v>622.36</c:v>
                </c:pt>
                <c:pt idx="484">
                  <c:v>639.13</c:v>
                </c:pt>
                <c:pt idx="485">
                  <c:v>643.32000000000005</c:v>
                </c:pt>
                <c:pt idx="486">
                  <c:v>645.41</c:v>
                </c:pt>
                <c:pt idx="487">
                  <c:v>643.32000000000005</c:v>
                </c:pt>
                <c:pt idx="488">
                  <c:v>641.22</c:v>
                </c:pt>
                <c:pt idx="489">
                  <c:v>641.22</c:v>
                </c:pt>
                <c:pt idx="490">
                  <c:v>639.13</c:v>
                </c:pt>
                <c:pt idx="491">
                  <c:v>632.84</c:v>
                </c:pt>
                <c:pt idx="492">
                  <c:v>628.65</c:v>
                </c:pt>
                <c:pt idx="493">
                  <c:v>628.65</c:v>
                </c:pt>
                <c:pt idx="494">
                  <c:v>637.03</c:v>
                </c:pt>
                <c:pt idx="495">
                  <c:v>660.08</c:v>
                </c:pt>
                <c:pt idx="496">
                  <c:v>662.18</c:v>
                </c:pt>
                <c:pt idx="497">
                  <c:v>653.79999999999995</c:v>
                </c:pt>
                <c:pt idx="498">
                  <c:v>630.75</c:v>
                </c:pt>
                <c:pt idx="499">
                  <c:v>622.36</c:v>
                </c:pt>
                <c:pt idx="500">
                  <c:v>657.99</c:v>
                </c:pt>
                <c:pt idx="501">
                  <c:v>672.66</c:v>
                </c:pt>
                <c:pt idx="502">
                  <c:v>674.75</c:v>
                </c:pt>
                <c:pt idx="503">
                  <c:v>672.66</c:v>
                </c:pt>
                <c:pt idx="504">
                  <c:v>678.94</c:v>
                </c:pt>
                <c:pt idx="505">
                  <c:v>655.89</c:v>
                </c:pt>
                <c:pt idx="506">
                  <c:v>643.32000000000005</c:v>
                </c:pt>
                <c:pt idx="507">
                  <c:v>653.79999999999995</c:v>
                </c:pt>
                <c:pt idx="508">
                  <c:v>653.79999999999995</c:v>
                </c:pt>
                <c:pt idx="509">
                  <c:v>653.79999999999995</c:v>
                </c:pt>
                <c:pt idx="510">
                  <c:v>653.79999999999995</c:v>
                </c:pt>
                <c:pt idx="511">
                  <c:v>657.99</c:v>
                </c:pt>
                <c:pt idx="512">
                  <c:v>660.08</c:v>
                </c:pt>
                <c:pt idx="513">
                  <c:v>664.27</c:v>
                </c:pt>
                <c:pt idx="514">
                  <c:v>681.04</c:v>
                </c:pt>
                <c:pt idx="515">
                  <c:v>695.71</c:v>
                </c:pt>
                <c:pt idx="516">
                  <c:v>697.8</c:v>
                </c:pt>
                <c:pt idx="517">
                  <c:v>695.71</c:v>
                </c:pt>
                <c:pt idx="518">
                  <c:v>701.99</c:v>
                </c:pt>
                <c:pt idx="519">
                  <c:v>704.09</c:v>
                </c:pt>
                <c:pt idx="520">
                  <c:v>662.18</c:v>
                </c:pt>
                <c:pt idx="521">
                  <c:v>634.94000000000005</c:v>
                </c:pt>
                <c:pt idx="522">
                  <c:v>712.47</c:v>
                </c:pt>
                <c:pt idx="523">
                  <c:v>735.52</c:v>
                </c:pt>
                <c:pt idx="524">
                  <c:v>727.14</c:v>
                </c:pt>
                <c:pt idx="525">
                  <c:v>716.66</c:v>
                </c:pt>
                <c:pt idx="526">
                  <c:v>668.46</c:v>
                </c:pt>
                <c:pt idx="527">
                  <c:v>620.27</c:v>
                </c:pt>
                <c:pt idx="528">
                  <c:v>674.75</c:v>
                </c:pt>
                <c:pt idx="529">
                  <c:v>701.99</c:v>
                </c:pt>
                <c:pt idx="530">
                  <c:v>695.71</c:v>
                </c:pt>
                <c:pt idx="531">
                  <c:v>722.95</c:v>
                </c:pt>
                <c:pt idx="532">
                  <c:v>605.6</c:v>
                </c:pt>
                <c:pt idx="533">
                  <c:v>697.8</c:v>
                </c:pt>
                <c:pt idx="534">
                  <c:v>582.54999999999995</c:v>
                </c:pt>
                <c:pt idx="535">
                  <c:v>549.02</c:v>
                </c:pt>
                <c:pt idx="536">
                  <c:v>718.76</c:v>
                </c:pt>
                <c:pt idx="537">
                  <c:v>576.26</c:v>
                </c:pt>
              </c:numCache>
            </c:numRef>
          </c:yVal>
          <c:smooth val="1"/>
          <c:extLst>
            <c:ext xmlns:c16="http://schemas.microsoft.com/office/drawing/2014/chart" uri="{C3380CC4-5D6E-409C-BE32-E72D297353CC}">
              <c16:uniqueId val="{00000000-66C3-A743-A6F5-10928FA139FA}"/>
            </c:ext>
          </c:extLst>
        </c:ser>
        <c:ser>
          <c:idx val="1"/>
          <c:order val="1"/>
          <c:tx>
            <c:v>PC12H</c:v>
          </c:tx>
          <c:spPr>
            <a:ln w="19050" cap="rnd">
              <a:solidFill>
                <a:schemeClr val="accent2"/>
              </a:solidFill>
              <a:round/>
            </a:ln>
            <a:effectLst/>
          </c:spPr>
          <c:marker>
            <c:symbol val="none"/>
          </c:marker>
          <c:xVal>
            <c:numRef>
              <c:f>'PC12-H'!$E$7:$E$454</c:f>
              <c:numCache>
                <c:formatCode>General</c:formatCode>
                <c:ptCount val="448"/>
                <c:pt idx="0">
                  <c:v>0.01</c:v>
                </c:pt>
                <c:pt idx="1">
                  <c:v>0.01</c:v>
                </c:pt>
                <c:pt idx="2">
                  <c:v>0.01</c:v>
                </c:pt>
                <c:pt idx="3">
                  <c:v>0.06</c:v>
                </c:pt>
                <c:pt idx="4">
                  <c:v>0.09</c:v>
                </c:pt>
                <c:pt idx="5">
                  <c:v>0.12</c:v>
                </c:pt>
                <c:pt idx="6">
                  <c:v>0.16</c:v>
                </c:pt>
                <c:pt idx="7">
                  <c:v>0.19</c:v>
                </c:pt>
                <c:pt idx="8">
                  <c:v>0.23</c:v>
                </c:pt>
                <c:pt idx="9">
                  <c:v>0.28000000000000003</c:v>
                </c:pt>
                <c:pt idx="10">
                  <c:v>0.31</c:v>
                </c:pt>
                <c:pt idx="11">
                  <c:v>0.34</c:v>
                </c:pt>
                <c:pt idx="12">
                  <c:v>0.36</c:v>
                </c:pt>
                <c:pt idx="13">
                  <c:v>0.4</c:v>
                </c:pt>
                <c:pt idx="14">
                  <c:v>0.43</c:v>
                </c:pt>
                <c:pt idx="15">
                  <c:v>0.48</c:v>
                </c:pt>
                <c:pt idx="16">
                  <c:v>0.5</c:v>
                </c:pt>
                <c:pt idx="17">
                  <c:v>0.51</c:v>
                </c:pt>
                <c:pt idx="18">
                  <c:v>0.54</c:v>
                </c:pt>
                <c:pt idx="19">
                  <c:v>0.55000000000000004</c:v>
                </c:pt>
                <c:pt idx="20">
                  <c:v>0.56000000000000005</c:v>
                </c:pt>
                <c:pt idx="21">
                  <c:v>0.56999999999999995</c:v>
                </c:pt>
                <c:pt idx="22">
                  <c:v>0.56999999999999995</c:v>
                </c:pt>
                <c:pt idx="23">
                  <c:v>0.56999999999999995</c:v>
                </c:pt>
                <c:pt idx="24">
                  <c:v>0.66</c:v>
                </c:pt>
                <c:pt idx="25">
                  <c:v>0.67</c:v>
                </c:pt>
                <c:pt idx="26">
                  <c:v>0.67</c:v>
                </c:pt>
                <c:pt idx="27">
                  <c:v>0.7</c:v>
                </c:pt>
                <c:pt idx="28">
                  <c:v>0.7</c:v>
                </c:pt>
                <c:pt idx="29">
                  <c:v>0.7</c:v>
                </c:pt>
                <c:pt idx="30">
                  <c:v>0.71</c:v>
                </c:pt>
                <c:pt idx="31">
                  <c:v>0.71</c:v>
                </c:pt>
                <c:pt idx="32">
                  <c:v>0.72</c:v>
                </c:pt>
                <c:pt idx="33">
                  <c:v>0.72</c:v>
                </c:pt>
                <c:pt idx="34">
                  <c:v>0.73</c:v>
                </c:pt>
                <c:pt idx="35">
                  <c:v>0.73</c:v>
                </c:pt>
                <c:pt idx="36">
                  <c:v>0.74</c:v>
                </c:pt>
                <c:pt idx="37">
                  <c:v>0.74</c:v>
                </c:pt>
                <c:pt idx="38">
                  <c:v>0.75</c:v>
                </c:pt>
                <c:pt idx="39">
                  <c:v>0.75</c:v>
                </c:pt>
                <c:pt idx="40">
                  <c:v>0.76</c:v>
                </c:pt>
                <c:pt idx="41">
                  <c:v>0.76</c:v>
                </c:pt>
                <c:pt idx="42">
                  <c:v>0.76</c:v>
                </c:pt>
                <c:pt idx="43">
                  <c:v>0.77</c:v>
                </c:pt>
                <c:pt idx="44">
                  <c:v>0.77</c:v>
                </c:pt>
                <c:pt idx="45">
                  <c:v>0.77</c:v>
                </c:pt>
                <c:pt idx="46">
                  <c:v>0.77</c:v>
                </c:pt>
                <c:pt idx="47">
                  <c:v>0.77</c:v>
                </c:pt>
                <c:pt idx="48">
                  <c:v>0.78</c:v>
                </c:pt>
                <c:pt idx="49">
                  <c:v>0.78</c:v>
                </c:pt>
                <c:pt idx="50">
                  <c:v>0.78</c:v>
                </c:pt>
                <c:pt idx="51">
                  <c:v>0.78</c:v>
                </c:pt>
                <c:pt idx="52">
                  <c:v>0.78</c:v>
                </c:pt>
                <c:pt idx="53">
                  <c:v>0.78</c:v>
                </c:pt>
                <c:pt idx="54">
                  <c:v>0.79</c:v>
                </c:pt>
                <c:pt idx="55">
                  <c:v>0.79</c:v>
                </c:pt>
                <c:pt idx="56">
                  <c:v>0.79</c:v>
                </c:pt>
                <c:pt idx="57">
                  <c:v>0.8</c:v>
                </c:pt>
                <c:pt idx="58">
                  <c:v>0.8</c:v>
                </c:pt>
                <c:pt idx="59">
                  <c:v>0.81</c:v>
                </c:pt>
                <c:pt idx="60">
                  <c:v>0.82</c:v>
                </c:pt>
                <c:pt idx="61">
                  <c:v>0.83</c:v>
                </c:pt>
                <c:pt idx="62">
                  <c:v>0.83</c:v>
                </c:pt>
                <c:pt idx="63">
                  <c:v>0.83</c:v>
                </c:pt>
                <c:pt idx="64">
                  <c:v>0.84</c:v>
                </c:pt>
                <c:pt idx="65">
                  <c:v>0.84</c:v>
                </c:pt>
                <c:pt idx="66">
                  <c:v>0.87</c:v>
                </c:pt>
                <c:pt idx="67">
                  <c:v>0.89</c:v>
                </c:pt>
                <c:pt idx="68">
                  <c:v>0.89</c:v>
                </c:pt>
                <c:pt idx="69">
                  <c:v>0.9</c:v>
                </c:pt>
                <c:pt idx="70">
                  <c:v>0.9</c:v>
                </c:pt>
                <c:pt idx="71">
                  <c:v>0.9</c:v>
                </c:pt>
                <c:pt idx="72">
                  <c:v>0.9</c:v>
                </c:pt>
                <c:pt idx="73">
                  <c:v>0.9</c:v>
                </c:pt>
                <c:pt idx="74">
                  <c:v>0.9</c:v>
                </c:pt>
                <c:pt idx="75">
                  <c:v>0.91</c:v>
                </c:pt>
                <c:pt idx="76">
                  <c:v>0.92</c:v>
                </c:pt>
                <c:pt idx="77">
                  <c:v>0.92</c:v>
                </c:pt>
                <c:pt idx="78">
                  <c:v>0.92</c:v>
                </c:pt>
                <c:pt idx="79">
                  <c:v>0.92</c:v>
                </c:pt>
                <c:pt idx="80">
                  <c:v>0.92</c:v>
                </c:pt>
                <c:pt idx="81">
                  <c:v>0.92</c:v>
                </c:pt>
                <c:pt idx="82">
                  <c:v>0.92</c:v>
                </c:pt>
                <c:pt idx="83">
                  <c:v>0.92</c:v>
                </c:pt>
                <c:pt idx="84">
                  <c:v>0.92</c:v>
                </c:pt>
                <c:pt idx="85">
                  <c:v>0.93</c:v>
                </c:pt>
                <c:pt idx="86">
                  <c:v>0.95</c:v>
                </c:pt>
                <c:pt idx="87">
                  <c:v>0.95</c:v>
                </c:pt>
                <c:pt idx="88">
                  <c:v>0.95</c:v>
                </c:pt>
                <c:pt idx="89">
                  <c:v>0.95</c:v>
                </c:pt>
                <c:pt idx="90">
                  <c:v>0.95</c:v>
                </c:pt>
                <c:pt idx="91">
                  <c:v>0.96</c:v>
                </c:pt>
                <c:pt idx="92">
                  <c:v>1.21</c:v>
                </c:pt>
                <c:pt idx="93">
                  <c:v>1.21</c:v>
                </c:pt>
                <c:pt idx="94">
                  <c:v>1.21</c:v>
                </c:pt>
                <c:pt idx="95">
                  <c:v>1.21</c:v>
                </c:pt>
                <c:pt idx="96">
                  <c:v>1.21</c:v>
                </c:pt>
                <c:pt idx="97">
                  <c:v>1.21</c:v>
                </c:pt>
                <c:pt idx="98">
                  <c:v>1.21</c:v>
                </c:pt>
                <c:pt idx="99">
                  <c:v>1.21</c:v>
                </c:pt>
                <c:pt idx="100">
                  <c:v>1.21</c:v>
                </c:pt>
                <c:pt idx="101">
                  <c:v>1.21</c:v>
                </c:pt>
                <c:pt idx="102">
                  <c:v>1.21</c:v>
                </c:pt>
                <c:pt idx="103">
                  <c:v>1.21</c:v>
                </c:pt>
                <c:pt idx="104">
                  <c:v>1.21</c:v>
                </c:pt>
                <c:pt idx="105">
                  <c:v>1.21</c:v>
                </c:pt>
                <c:pt idx="106">
                  <c:v>1.21</c:v>
                </c:pt>
                <c:pt idx="107">
                  <c:v>1.21</c:v>
                </c:pt>
                <c:pt idx="108">
                  <c:v>1.21</c:v>
                </c:pt>
                <c:pt idx="109">
                  <c:v>1.21</c:v>
                </c:pt>
                <c:pt idx="110">
                  <c:v>1.21</c:v>
                </c:pt>
                <c:pt idx="111">
                  <c:v>1.38</c:v>
                </c:pt>
                <c:pt idx="112">
                  <c:v>1.38</c:v>
                </c:pt>
                <c:pt idx="113">
                  <c:v>1.38</c:v>
                </c:pt>
                <c:pt idx="114">
                  <c:v>1.38</c:v>
                </c:pt>
                <c:pt idx="115">
                  <c:v>1.38</c:v>
                </c:pt>
                <c:pt idx="116">
                  <c:v>1.38</c:v>
                </c:pt>
                <c:pt idx="117">
                  <c:v>1.38</c:v>
                </c:pt>
                <c:pt idx="118">
                  <c:v>1.38</c:v>
                </c:pt>
                <c:pt idx="119">
                  <c:v>1.38</c:v>
                </c:pt>
                <c:pt idx="120">
                  <c:v>1.61</c:v>
                </c:pt>
                <c:pt idx="121">
                  <c:v>1.61</c:v>
                </c:pt>
                <c:pt idx="122">
                  <c:v>1.61</c:v>
                </c:pt>
                <c:pt idx="123">
                  <c:v>1.61</c:v>
                </c:pt>
                <c:pt idx="124">
                  <c:v>1.61</c:v>
                </c:pt>
                <c:pt idx="125">
                  <c:v>1.61</c:v>
                </c:pt>
                <c:pt idx="126">
                  <c:v>1.61</c:v>
                </c:pt>
                <c:pt idx="127">
                  <c:v>1.61</c:v>
                </c:pt>
                <c:pt idx="128">
                  <c:v>1.61</c:v>
                </c:pt>
                <c:pt idx="129">
                  <c:v>1.61</c:v>
                </c:pt>
                <c:pt idx="130">
                  <c:v>1.61</c:v>
                </c:pt>
                <c:pt idx="131">
                  <c:v>1.61</c:v>
                </c:pt>
                <c:pt idx="132">
                  <c:v>1.61</c:v>
                </c:pt>
                <c:pt idx="133">
                  <c:v>1.61</c:v>
                </c:pt>
                <c:pt idx="134">
                  <c:v>1.61</c:v>
                </c:pt>
                <c:pt idx="135">
                  <c:v>1.61</c:v>
                </c:pt>
                <c:pt idx="136">
                  <c:v>1.61</c:v>
                </c:pt>
                <c:pt idx="137">
                  <c:v>1.61</c:v>
                </c:pt>
                <c:pt idx="138">
                  <c:v>1.61</c:v>
                </c:pt>
                <c:pt idx="139">
                  <c:v>1.61</c:v>
                </c:pt>
                <c:pt idx="140">
                  <c:v>1.61</c:v>
                </c:pt>
                <c:pt idx="141">
                  <c:v>1.61</c:v>
                </c:pt>
                <c:pt idx="142">
                  <c:v>1.61</c:v>
                </c:pt>
                <c:pt idx="143">
                  <c:v>1.61</c:v>
                </c:pt>
                <c:pt idx="144">
                  <c:v>1.61</c:v>
                </c:pt>
                <c:pt idx="145">
                  <c:v>1.61</c:v>
                </c:pt>
                <c:pt idx="146">
                  <c:v>1.61</c:v>
                </c:pt>
                <c:pt idx="147">
                  <c:v>1.61</c:v>
                </c:pt>
                <c:pt idx="148">
                  <c:v>1.61</c:v>
                </c:pt>
                <c:pt idx="149">
                  <c:v>1.61</c:v>
                </c:pt>
                <c:pt idx="150">
                  <c:v>1.61</c:v>
                </c:pt>
                <c:pt idx="151">
                  <c:v>1.61</c:v>
                </c:pt>
                <c:pt idx="152">
                  <c:v>1.61</c:v>
                </c:pt>
                <c:pt idx="153">
                  <c:v>1.61</c:v>
                </c:pt>
                <c:pt idx="154">
                  <c:v>1.61</c:v>
                </c:pt>
                <c:pt idx="155">
                  <c:v>1.61</c:v>
                </c:pt>
                <c:pt idx="156">
                  <c:v>1.62</c:v>
                </c:pt>
                <c:pt idx="157">
                  <c:v>1.61</c:v>
                </c:pt>
                <c:pt idx="158">
                  <c:v>1.61</c:v>
                </c:pt>
                <c:pt idx="159">
                  <c:v>1.62</c:v>
                </c:pt>
                <c:pt idx="160">
                  <c:v>1.62</c:v>
                </c:pt>
                <c:pt idx="161">
                  <c:v>1.61</c:v>
                </c:pt>
                <c:pt idx="162">
                  <c:v>1.61</c:v>
                </c:pt>
                <c:pt idx="163">
                  <c:v>1.62</c:v>
                </c:pt>
                <c:pt idx="164">
                  <c:v>1.62</c:v>
                </c:pt>
                <c:pt idx="165">
                  <c:v>1.61</c:v>
                </c:pt>
                <c:pt idx="166">
                  <c:v>1.61</c:v>
                </c:pt>
                <c:pt idx="167">
                  <c:v>1.61</c:v>
                </c:pt>
                <c:pt idx="168">
                  <c:v>1.61</c:v>
                </c:pt>
                <c:pt idx="169">
                  <c:v>1.62</c:v>
                </c:pt>
                <c:pt idx="170">
                  <c:v>1.62</c:v>
                </c:pt>
                <c:pt idx="171">
                  <c:v>1.62</c:v>
                </c:pt>
                <c:pt idx="172">
                  <c:v>1.62</c:v>
                </c:pt>
                <c:pt idx="173">
                  <c:v>1.61</c:v>
                </c:pt>
                <c:pt idx="174">
                  <c:v>1.62</c:v>
                </c:pt>
                <c:pt idx="175">
                  <c:v>1.61</c:v>
                </c:pt>
                <c:pt idx="176">
                  <c:v>1.61</c:v>
                </c:pt>
                <c:pt idx="177">
                  <c:v>1.61</c:v>
                </c:pt>
                <c:pt idx="178">
                  <c:v>1.61</c:v>
                </c:pt>
                <c:pt idx="179">
                  <c:v>1.61</c:v>
                </c:pt>
                <c:pt idx="180">
                  <c:v>1.61</c:v>
                </c:pt>
                <c:pt idx="181">
                  <c:v>1.61</c:v>
                </c:pt>
                <c:pt idx="182">
                  <c:v>1.61</c:v>
                </c:pt>
                <c:pt idx="183">
                  <c:v>1.62</c:v>
                </c:pt>
                <c:pt idx="184">
                  <c:v>1.61</c:v>
                </c:pt>
                <c:pt idx="185">
                  <c:v>1.61</c:v>
                </c:pt>
                <c:pt idx="186">
                  <c:v>1.61</c:v>
                </c:pt>
                <c:pt idx="187">
                  <c:v>1.61</c:v>
                </c:pt>
                <c:pt idx="188">
                  <c:v>1.61</c:v>
                </c:pt>
                <c:pt idx="189">
                  <c:v>1.62</c:v>
                </c:pt>
                <c:pt idx="190">
                  <c:v>1.62</c:v>
                </c:pt>
                <c:pt idx="191">
                  <c:v>1.62</c:v>
                </c:pt>
                <c:pt idx="192">
                  <c:v>1.61</c:v>
                </c:pt>
                <c:pt idx="193">
                  <c:v>1.61</c:v>
                </c:pt>
                <c:pt idx="194">
                  <c:v>1.62</c:v>
                </c:pt>
                <c:pt idx="195">
                  <c:v>1.61</c:v>
                </c:pt>
                <c:pt idx="196">
                  <c:v>1.61</c:v>
                </c:pt>
                <c:pt idx="197">
                  <c:v>1.62</c:v>
                </c:pt>
                <c:pt idx="198">
                  <c:v>1.61</c:v>
                </c:pt>
                <c:pt idx="199">
                  <c:v>1.61</c:v>
                </c:pt>
                <c:pt idx="200">
                  <c:v>1.61</c:v>
                </c:pt>
                <c:pt idx="201">
                  <c:v>1.61</c:v>
                </c:pt>
                <c:pt idx="202">
                  <c:v>1.61</c:v>
                </c:pt>
                <c:pt idx="203">
                  <c:v>1.61</c:v>
                </c:pt>
                <c:pt idx="204">
                  <c:v>1.61</c:v>
                </c:pt>
                <c:pt idx="205">
                  <c:v>1.61</c:v>
                </c:pt>
                <c:pt idx="206">
                  <c:v>1.61</c:v>
                </c:pt>
                <c:pt idx="207">
                  <c:v>1.61</c:v>
                </c:pt>
                <c:pt idx="208">
                  <c:v>1.61</c:v>
                </c:pt>
                <c:pt idx="209">
                  <c:v>1.61</c:v>
                </c:pt>
                <c:pt idx="210">
                  <c:v>1.61</c:v>
                </c:pt>
                <c:pt idx="211">
                  <c:v>1.61</c:v>
                </c:pt>
                <c:pt idx="212">
                  <c:v>1.61</c:v>
                </c:pt>
                <c:pt idx="213">
                  <c:v>1.61</c:v>
                </c:pt>
                <c:pt idx="214">
                  <c:v>1.61</c:v>
                </c:pt>
                <c:pt idx="215">
                  <c:v>1.61</c:v>
                </c:pt>
                <c:pt idx="216">
                  <c:v>1.61</c:v>
                </c:pt>
                <c:pt idx="217">
                  <c:v>1.61</c:v>
                </c:pt>
                <c:pt idx="218">
                  <c:v>1.62</c:v>
                </c:pt>
                <c:pt idx="219">
                  <c:v>1.61</c:v>
                </c:pt>
                <c:pt idx="220">
                  <c:v>1.61</c:v>
                </c:pt>
                <c:pt idx="221">
                  <c:v>1.61</c:v>
                </c:pt>
                <c:pt idx="222">
                  <c:v>1.61</c:v>
                </c:pt>
                <c:pt idx="223">
                  <c:v>1.61</c:v>
                </c:pt>
                <c:pt idx="224">
                  <c:v>1.61</c:v>
                </c:pt>
                <c:pt idx="225">
                  <c:v>1.61</c:v>
                </c:pt>
                <c:pt idx="226">
                  <c:v>1.61</c:v>
                </c:pt>
                <c:pt idx="227">
                  <c:v>1.61</c:v>
                </c:pt>
                <c:pt idx="228">
                  <c:v>1.61</c:v>
                </c:pt>
                <c:pt idx="229">
                  <c:v>1.61</c:v>
                </c:pt>
                <c:pt idx="230">
                  <c:v>1.61</c:v>
                </c:pt>
                <c:pt idx="231">
                  <c:v>1.61</c:v>
                </c:pt>
                <c:pt idx="232">
                  <c:v>1.61</c:v>
                </c:pt>
                <c:pt idx="233">
                  <c:v>1.61</c:v>
                </c:pt>
                <c:pt idx="234">
                  <c:v>1.61</c:v>
                </c:pt>
                <c:pt idx="235">
                  <c:v>1.61</c:v>
                </c:pt>
                <c:pt idx="236">
                  <c:v>1.61</c:v>
                </c:pt>
                <c:pt idx="237">
                  <c:v>1.61</c:v>
                </c:pt>
                <c:pt idx="238">
                  <c:v>1.61</c:v>
                </c:pt>
                <c:pt idx="239">
                  <c:v>1.61</c:v>
                </c:pt>
                <c:pt idx="240">
                  <c:v>1.62</c:v>
                </c:pt>
                <c:pt idx="241">
                  <c:v>1.62</c:v>
                </c:pt>
                <c:pt idx="242">
                  <c:v>1.62</c:v>
                </c:pt>
                <c:pt idx="243">
                  <c:v>1.62</c:v>
                </c:pt>
                <c:pt idx="244">
                  <c:v>1.61</c:v>
                </c:pt>
                <c:pt idx="245">
                  <c:v>1.62</c:v>
                </c:pt>
                <c:pt idx="246">
                  <c:v>1.62</c:v>
                </c:pt>
                <c:pt idx="247">
                  <c:v>1.62</c:v>
                </c:pt>
                <c:pt idx="248">
                  <c:v>1.61</c:v>
                </c:pt>
                <c:pt idx="249">
                  <c:v>1.62</c:v>
                </c:pt>
                <c:pt idx="250">
                  <c:v>1.62</c:v>
                </c:pt>
                <c:pt idx="251">
                  <c:v>1.62</c:v>
                </c:pt>
                <c:pt idx="252">
                  <c:v>1.62</c:v>
                </c:pt>
                <c:pt idx="253">
                  <c:v>1.62</c:v>
                </c:pt>
                <c:pt idx="254">
                  <c:v>1.62</c:v>
                </c:pt>
                <c:pt idx="255">
                  <c:v>1.61</c:v>
                </c:pt>
                <c:pt idx="256">
                  <c:v>1.62</c:v>
                </c:pt>
                <c:pt idx="257">
                  <c:v>1.62</c:v>
                </c:pt>
                <c:pt idx="258">
                  <c:v>1.62</c:v>
                </c:pt>
                <c:pt idx="259">
                  <c:v>1.61</c:v>
                </c:pt>
                <c:pt idx="260">
                  <c:v>1.61</c:v>
                </c:pt>
                <c:pt idx="261">
                  <c:v>1.61</c:v>
                </c:pt>
                <c:pt idx="262">
                  <c:v>1.61</c:v>
                </c:pt>
                <c:pt idx="263">
                  <c:v>1.61</c:v>
                </c:pt>
                <c:pt idx="264">
                  <c:v>1.61</c:v>
                </c:pt>
                <c:pt idx="265">
                  <c:v>1.61</c:v>
                </c:pt>
                <c:pt idx="266">
                  <c:v>1.61</c:v>
                </c:pt>
                <c:pt idx="267">
                  <c:v>1.61</c:v>
                </c:pt>
                <c:pt idx="268">
                  <c:v>1.61</c:v>
                </c:pt>
                <c:pt idx="269">
                  <c:v>1.62</c:v>
                </c:pt>
                <c:pt idx="270">
                  <c:v>1.61</c:v>
                </c:pt>
                <c:pt idx="271">
                  <c:v>1.62</c:v>
                </c:pt>
                <c:pt idx="272">
                  <c:v>1.61</c:v>
                </c:pt>
                <c:pt idx="273">
                  <c:v>1.61</c:v>
                </c:pt>
                <c:pt idx="274">
                  <c:v>1.61</c:v>
                </c:pt>
                <c:pt idx="275">
                  <c:v>1.61</c:v>
                </c:pt>
                <c:pt idx="276">
                  <c:v>1.61</c:v>
                </c:pt>
                <c:pt idx="277">
                  <c:v>1.61</c:v>
                </c:pt>
                <c:pt idx="278">
                  <c:v>1.81</c:v>
                </c:pt>
                <c:pt idx="279">
                  <c:v>1.81</c:v>
                </c:pt>
                <c:pt idx="280">
                  <c:v>1.81</c:v>
                </c:pt>
                <c:pt idx="281">
                  <c:v>1.81</c:v>
                </c:pt>
                <c:pt idx="282">
                  <c:v>1.81</c:v>
                </c:pt>
                <c:pt idx="283">
                  <c:v>1.81</c:v>
                </c:pt>
                <c:pt idx="284">
                  <c:v>1.81</c:v>
                </c:pt>
                <c:pt idx="285">
                  <c:v>1.81</c:v>
                </c:pt>
                <c:pt idx="286">
                  <c:v>1.81</c:v>
                </c:pt>
                <c:pt idx="287">
                  <c:v>1.81</c:v>
                </c:pt>
                <c:pt idx="288">
                  <c:v>1.81</c:v>
                </c:pt>
                <c:pt idx="289">
                  <c:v>1.81</c:v>
                </c:pt>
                <c:pt idx="290">
                  <c:v>2.04</c:v>
                </c:pt>
                <c:pt idx="291">
                  <c:v>2.04</c:v>
                </c:pt>
                <c:pt idx="292">
                  <c:v>2.04</c:v>
                </c:pt>
                <c:pt idx="293">
                  <c:v>2.04</c:v>
                </c:pt>
                <c:pt idx="294">
                  <c:v>2.04</c:v>
                </c:pt>
                <c:pt idx="295">
                  <c:v>2.04</c:v>
                </c:pt>
                <c:pt idx="296">
                  <c:v>2.04</c:v>
                </c:pt>
                <c:pt idx="297">
                  <c:v>2.04</c:v>
                </c:pt>
                <c:pt idx="298">
                  <c:v>2.14</c:v>
                </c:pt>
                <c:pt idx="299">
                  <c:v>2.14</c:v>
                </c:pt>
                <c:pt idx="300">
                  <c:v>2.14</c:v>
                </c:pt>
                <c:pt idx="301">
                  <c:v>2.2599999999999998</c:v>
                </c:pt>
                <c:pt idx="302">
                  <c:v>2.2599999999999998</c:v>
                </c:pt>
                <c:pt idx="303">
                  <c:v>2.2599999999999998</c:v>
                </c:pt>
                <c:pt idx="304">
                  <c:v>2.4300000000000002</c:v>
                </c:pt>
                <c:pt idx="305">
                  <c:v>2.4300000000000002</c:v>
                </c:pt>
                <c:pt idx="306">
                  <c:v>2.44</c:v>
                </c:pt>
                <c:pt idx="307">
                  <c:v>2.5</c:v>
                </c:pt>
                <c:pt idx="308">
                  <c:v>2.5</c:v>
                </c:pt>
                <c:pt idx="309">
                  <c:v>2.66</c:v>
                </c:pt>
                <c:pt idx="310">
                  <c:v>2.68</c:v>
                </c:pt>
                <c:pt idx="311">
                  <c:v>2.72</c:v>
                </c:pt>
                <c:pt idx="312">
                  <c:v>2.78</c:v>
                </c:pt>
                <c:pt idx="313">
                  <c:v>2.81</c:v>
                </c:pt>
                <c:pt idx="314">
                  <c:v>2.85</c:v>
                </c:pt>
                <c:pt idx="315">
                  <c:v>2.95</c:v>
                </c:pt>
                <c:pt idx="316">
                  <c:v>3.01</c:v>
                </c:pt>
                <c:pt idx="317">
                  <c:v>3.04</c:v>
                </c:pt>
                <c:pt idx="318">
                  <c:v>3.05</c:v>
                </c:pt>
                <c:pt idx="319">
                  <c:v>3.05</c:v>
                </c:pt>
                <c:pt idx="320">
                  <c:v>3.08</c:v>
                </c:pt>
                <c:pt idx="321">
                  <c:v>3.1</c:v>
                </c:pt>
                <c:pt idx="322">
                  <c:v>3.12</c:v>
                </c:pt>
                <c:pt idx="323">
                  <c:v>3.12</c:v>
                </c:pt>
                <c:pt idx="324">
                  <c:v>3.24</c:v>
                </c:pt>
                <c:pt idx="325">
                  <c:v>3.24</c:v>
                </c:pt>
                <c:pt idx="326">
                  <c:v>3.31</c:v>
                </c:pt>
                <c:pt idx="327">
                  <c:v>3.32</c:v>
                </c:pt>
                <c:pt idx="328">
                  <c:v>3.34</c:v>
                </c:pt>
                <c:pt idx="329">
                  <c:v>3.35</c:v>
                </c:pt>
                <c:pt idx="330">
                  <c:v>3.51</c:v>
                </c:pt>
                <c:pt idx="331">
                  <c:v>3.51</c:v>
                </c:pt>
                <c:pt idx="332">
                  <c:v>3.51</c:v>
                </c:pt>
                <c:pt idx="333">
                  <c:v>3.55</c:v>
                </c:pt>
                <c:pt idx="334">
                  <c:v>3.55</c:v>
                </c:pt>
                <c:pt idx="335">
                  <c:v>3.63</c:v>
                </c:pt>
                <c:pt idx="336">
                  <c:v>3.64</c:v>
                </c:pt>
                <c:pt idx="337">
                  <c:v>3.87</c:v>
                </c:pt>
                <c:pt idx="338">
                  <c:v>3.93</c:v>
                </c:pt>
                <c:pt idx="339">
                  <c:v>3.94</c:v>
                </c:pt>
                <c:pt idx="340">
                  <c:v>4.0599999999999996</c:v>
                </c:pt>
                <c:pt idx="341">
                  <c:v>4.1399999999999997</c:v>
                </c:pt>
                <c:pt idx="342">
                  <c:v>4.1399999999999997</c:v>
                </c:pt>
                <c:pt idx="343">
                  <c:v>4.1399999999999997</c:v>
                </c:pt>
                <c:pt idx="344">
                  <c:v>4.2300000000000004</c:v>
                </c:pt>
                <c:pt idx="345">
                  <c:v>4.29</c:v>
                </c:pt>
                <c:pt idx="346">
                  <c:v>4.29</c:v>
                </c:pt>
                <c:pt idx="347">
                  <c:v>4.33</c:v>
                </c:pt>
                <c:pt idx="348">
                  <c:v>4.45</c:v>
                </c:pt>
                <c:pt idx="349">
                  <c:v>4.45</c:v>
                </c:pt>
                <c:pt idx="350">
                  <c:v>4.45</c:v>
                </c:pt>
                <c:pt idx="351">
                  <c:v>4.57</c:v>
                </c:pt>
                <c:pt idx="352">
                  <c:v>4.57</c:v>
                </c:pt>
                <c:pt idx="353">
                  <c:v>4.57</c:v>
                </c:pt>
                <c:pt idx="354">
                  <c:v>4.67</c:v>
                </c:pt>
                <c:pt idx="355">
                  <c:v>4.67</c:v>
                </c:pt>
                <c:pt idx="356">
                  <c:v>4.67</c:v>
                </c:pt>
                <c:pt idx="357">
                  <c:v>4.68</c:v>
                </c:pt>
                <c:pt idx="358">
                  <c:v>4.78</c:v>
                </c:pt>
                <c:pt idx="359">
                  <c:v>4.78</c:v>
                </c:pt>
                <c:pt idx="360">
                  <c:v>4.9800000000000004</c:v>
                </c:pt>
                <c:pt idx="361">
                  <c:v>5.14</c:v>
                </c:pt>
                <c:pt idx="362">
                  <c:v>5.23</c:v>
                </c:pt>
                <c:pt idx="363">
                  <c:v>5.26</c:v>
                </c:pt>
                <c:pt idx="364">
                  <c:v>5.28</c:v>
                </c:pt>
                <c:pt idx="365">
                  <c:v>5.37</c:v>
                </c:pt>
                <c:pt idx="366">
                  <c:v>5.41</c:v>
                </c:pt>
                <c:pt idx="367">
                  <c:v>5.5</c:v>
                </c:pt>
                <c:pt idx="368">
                  <c:v>5.5</c:v>
                </c:pt>
                <c:pt idx="369">
                  <c:v>5.55</c:v>
                </c:pt>
                <c:pt idx="370">
                  <c:v>5.55</c:v>
                </c:pt>
                <c:pt idx="371">
                  <c:v>5.66</c:v>
                </c:pt>
                <c:pt idx="372">
                  <c:v>5.66</c:v>
                </c:pt>
                <c:pt idx="373">
                  <c:v>5.9</c:v>
                </c:pt>
                <c:pt idx="374">
                  <c:v>5.9</c:v>
                </c:pt>
                <c:pt idx="375">
                  <c:v>5.9</c:v>
                </c:pt>
                <c:pt idx="376">
                  <c:v>6.15</c:v>
                </c:pt>
                <c:pt idx="377">
                  <c:v>6.15</c:v>
                </c:pt>
                <c:pt idx="378">
                  <c:v>6.15</c:v>
                </c:pt>
                <c:pt idx="379">
                  <c:v>6.43</c:v>
                </c:pt>
                <c:pt idx="380">
                  <c:v>6.43</c:v>
                </c:pt>
                <c:pt idx="381">
                  <c:v>6.43</c:v>
                </c:pt>
                <c:pt idx="382">
                  <c:v>6.71</c:v>
                </c:pt>
                <c:pt idx="383">
                  <c:v>6.71</c:v>
                </c:pt>
                <c:pt idx="384">
                  <c:v>6.71</c:v>
                </c:pt>
                <c:pt idx="385">
                  <c:v>6.93</c:v>
                </c:pt>
                <c:pt idx="386">
                  <c:v>6.93</c:v>
                </c:pt>
                <c:pt idx="387">
                  <c:v>6.93</c:v>
                </c:pt>
                <c:pt idx="388">
                  <c:v>7.08</c:v>
                </c:pt>
                <c:pt idx="389">
                  <c:v>7.08</c:v>
                </c:pt>
                <c:pt idx="390">
                  <c:v>7.08</c:v>
                </c:pt>
                <c:pt idx="391">
                  <c:v>7.08</c:v>
                </c:pt>
                <c:pt idx="392">
                  <c:v>7.22</c:v>
                </c:pt>
                <c:pt idx="393">
                  <c:v>7.22</c:v>
                </c:pt>
                <c:pt idx="394">
                  <c:v>7.37</c:v>
                </c:pt>
                <c:pt idx="395">
                  <c:v>7.48</c:v>
                </c:pt>
                <c:pt idx="396">
                  <c:v>7.64</c:v>
                </c:pt>
                <c:pt idx="397">
                  <c:v>7.69</c:v>
                </c:pt>
                <c:pt idx="398">
                  <c:v>7.69</c:v>
                </c:pt>
                <c:pt idx="399">
                  <c:v>7.83</c:v>
                </c:pt>
                <c:pt idx="400">
                  <c:v>7.92</c:v>
                </c:pt>
                <c:pt idx="401">
                  <c:v>7.92</c:v>
                </c:pt>
                <c:pt idx="402">
                  <c:v>8.0299999999999994</c:v>
                </c:pt>
                <c:pt idx="403">
                  <c:v>8.09</c:v>
                </c:pt>
                <c:pt idx="404">
                  <c:v>8.09</c:v>
                </c:pt>
                <c:pt idx="405">
                  <c:v>8.19</c:v>
                </c:pt>
                <c:pt idx="406">
                  <c:v>8.2799999999999994</c:v>
                </c:pt>
                <c:pt idx="407">
                  <c:v>8.34</c:v>
                </c:pt>
                <c:pt idx="408">
                  <c:v>8.43</c:v>
                </c:pt>
                <c:pt idx="409">
                  <c:v>8.49</c:v>
                </c:pt>
                <c:pt idx="410">
                  <c:v>8.61</c:v>
                </c:pt>
                <c:pt idx="411">
                  <c:v>8.75</c:v>
                </c:pt>
                <c:pt idx="412">
                  <c:v>8.8800000000000008</c:v>
                </c:pt>
                <c:pt idx="413">
                  <c:v>8.8800000000000008</c:v>
                </c:pt>
                <c:pt idx="414">
                  <c:v>9.07</c:v>
                </c:pt>
                <c:pt idx="415">
                  <c:v>9.16</c:v>
                </c:pt>
                <c:pt idx="416">
                  <c:v>9.16</c:v>
                </c:pt>
                <c:pt idx="417">
                  <c:v>9.2899999999999991</c:v>
                </c:pt>
                <c:pt idx="418">
                  <c:v>9.41</c:v>
                </c:pt>
                <c:pt idx="419">
                  <c:v>9.4600000000000009</c:v>
                </c:pt>
                <c:pt idx="420">
                  <c:v>9.49</c:v>
                </c:pt>
                <c:pt idx="421">
                  <c:v>9.6300000000000008</c:v>
                </c:pt>
                <c:pt idx="422">
                  <c:v>9.75</c:v>
                </c:pt>
                <c:pt idx="423">
                  <c:v>9.9700000000000006</c:v>
                </c:pt>
                <c:pt idx="424">
                  <c:v>10.16</c:v>
                </c:pt>
                <c:pt idx="425">
                  <c:v>10.26</c:v>
                </c:pt>
                <c:pt idx="426">
                  <c:v>10.33</c:v>
                </c:pt>
                <c:pt idx="427">
                  <c:v>10.5</c:v>
                </c:pt>
                <c:pt idx="428">
                  <c:v>10.57</c:v>
                </c:pt>
                <c:pt idx="429">
                  <c:v>10.62</c:v>
                </c:pt>
                <c:pt idx="430">
                  <c:v>10.66</c:v>
                </c:pt>
                <c:pt idx="431">
                  <c:v>10.83</c:v>
                </c:pt>
                <c:pt idx="432">
                  <c:v>11.12</c:v>
                </c:pt>
                <c:pt idx="433">
                  <c:v>11.19</c:v>
                </c:pt>
                <c:pt idx="434">
                  <c:v>11.42</c:v>
                </c:pt>
                <c:pt idx="435">
                  <c:v>11.47</c:v>
                </c:pt>
                <c:pt idx="436">
                  <c:v>11.63</c:v>
                </c:pt>
                <c:pt idx="437">
                  <c:v>11.72</c:v>
                </c:pt>
                <c:pt idx="438">
                  <c:v>11.87</c:v>
                </c:pt>
                <c:pt idx="439">
                  <c:v>11.9</c:v>
                </c:pt>
                <c:pt idx="440">
                  <c:v>12.26</c:v>
                </c:pt>
                <c:pt idx="441">
                  <c:v>12.49</c:v>
                </c:pt>
                <c:pt idx="442">
                  <c:v>12.68</c:v>
                </c:pt>
                <c:pt idx="443">
                  <c:v>12.81</c:v>
                </c:pt>
                <c:pt idx="444">
                  <c:v>12.95</c:v>
                </c:pt>
                <c:pt idx="445">
                  <c:v>13.02</c:v>
                </c:pt>
                <c:pt idx="446">
                  <c:v>13.14</c:v>
                </c:pt>
                <c:pt idx="447">
                  <c:v>13.26</c:v>
                </c:pt>
              </c:numCache>
            </c:numRef>
          </c:xVal>
          <c:yVal>
            <c:numRef>
              <c:f>'PC12-H'!$D$7:$D$454</c:f>
              <c:numCache>
                <c:formatCode>General</c:formatCode>
                <c:ptCount val="448"/>
                <c:pt idx="0">
                  <c:v>14.67</c:v>
                </c:pt>
                <c:pt idx="1">
                  <c:v>20.95</c:v>
                </c:pt>
                <c:pt idx="2">
                  <c:v>37.72</c:v>
                </c:pt>
                <c:pt idx="3">
                  <c:v>46.1</c:v>
                </c:pt>
                <c:pt idx="4">
                  <c:v>52.39</c:v>
                </c:pt>
                <c:pt idx="5">
                  <c:v>58.67</c:v>
                </c:pt>
                <c:pt idx="6">
                  <c:v>64.959999999999994</c:v>
                </c:pt>
                <c:pt idx="7">
                  <c:v>73.34</c:v>
                </c:pt>
                <c:pt idx="8">
                  <c:v>79.63</c:v>
                </c:pt>
                <c:pt idx="9">
                  <c:v>85.92</c:v>
                </c:pt>
                <c:pt idx="10">
                  <c:v>92.2</c:v>
                </c:pt>
                <c:pt idx="11">
                  <c:v>96.39</c:v>
                </c:pt>
                <c:pt idx="12">
                  <c:v>102.68</c:v>
                </c:pt>
                <c:pt idx="13">
                  <c:v>106.87</c:v>
                </c:pt>
                <c:pt idx="14">
                  <c:v>117.35</c:v>
                </c:pt>
                <c:pt idx="15">
                  <c:v>123.63</c:v>
                </c:pt>
                <c:pt idx="16">
                  <c:v>127.83</c:v>
                </c:pt>
                <c:pt idx="17">
                  <c:v>134.11000000000001</c:v>
                </c:pt>
                <c:pt idx="18">
                  <c:v>136.21</c:v>
                </c:pt>
                <c:pt idx="19">
                  <c:v>140.4</c:v>
                </c:pt>
                <c:pt idx="20">
                  <c:v>144.59</c:v>
                </c:pt>
                <c:pt idx="21">
                  <c:v>146.69</c:v>
                </c:pt>
                <c:pt idx="22">
                  <c:v>150.88</c:v>
                </c:pt>
                <c:pt idx="23">
                  <c:v>157.16</c:v>
                </c:pt>
                <c:pt idx="24">
                  <c:v>161.35</c:v>
                </c:pt>
                <c:pt idx="25">
                  <c:v>163.44999999999999</c:v>
                </c:pt>
                <c:pt idx="26">
                  <c:v>163.44999999999999</c:v>
                </c:pt>
                <c:pt idx="27">
                  <c:v>167.64</c:v>
                </c:pt>
                <c:pt idx="28">
                  <c:v>169.74</c:v>
                </c:pt>
                <c:pt idx="29">
                  <c:v>171.83</c:v>
                </c:pt>
                <c:pt idx="30">
                  <c:v>176.02</c:v>
                </c:pt>
                <c:pt idx="31">
                  <c:v>176.02</c:v>
                </c:pt>
                <c:pt idx="32">
                  <c:v>176.02</c:v>
                </c:pt>
                <c:pt idx="33">
                  <c:v>178.12</c:v>
                </c:pt>
                <c:pt idx="34">
                  <c:v>178.12</c:v>
                </c:pt>
                <c:pt idx="35">
                  <c:v>180.21</c:v>
                </c:pt>
                <c:pt idx="36">
                  <c:v>180.21</c:v>
                </c:pt>
                <c:pt idx="37">
                  <c:v>182.31</c:v>
                </c:pt>
                <c:pt idx="38">
                  <c:v>182.31</c:v>
                </c:pt>
                <c:pt idx="39">
                  <c:v>184.4</c:v>
                </c:pt>
                <c:pt idx="40">
                  <c:v>186.5</c:v>
                </c:pt>
                <c:pt idx="41">
                  <c:v>186.5</c:v>
                </c:pt>
                <c:pt idx="42">
                  <c:v>188.59</c:v>
                </c:pt>
                <c:pt idx="43">
                  <c:v>188.59</c:v>
                </c:pt>
                <c:pt idx="44">
                  <c:v>190.69</c:v>
                </c:pt>
                <c:pt idx="45">
                  <c:v>192.79</c:v>
                </c:pt>
                <c:pt idx="46">
                  <c:v>192.79</c:v>
                </c:pt>
                <c:pt idx="47">
                  <c:v>194.88</c:v>
                </c:pt>
                <c:pt idx="48">
                  <c:v>194.88</c:v>
                </c:pt>
                <c:pt idx="49">
                  <c:v>196.98</c:v>
                </c:pt>
                <c:pt idx="50">
                  <c:v>196.98</c:v>
                </c:pt>
                <c:pt idx="51">
                  <c:v>199.07</c:v>
                </c:pt>
                <c:pt idx="52">
                  <c:v>199.07</c:v>
                </c:pt>
                <c:pt idx="53">
                  <c:v>201.17</c:v>
                </c:pt>
                <c:pt idx="54">
                  <c:v>203.26</c:v>
                </c:pt>
                <c:pt idx="55">
                  <c:v>205.36</c:v>
                </c:pt>
                <c:pt idx="56">
                  <c:v>205.36</c:v>
                </c:pt>
                <c:pt idx="57">
                  <c:v>207.45</c:v>
                </c:pt>
                <c:pt idx="58">
                  <c:v>207.45</c:v>
                </c:pt>
                <c:pt idx="59">
                  <c:v>207.45</c:v>
                </c:pt>
                <c:pt idx="60">
                  <c:v>209.55</c:v>
                </c:pt>
                <c:pt idx="61">
                  <c:v>209.55</c:v>
                </c:pt>
                <c:pt idx="62">
                  <c:v>209.55</c:v>
                </c:pt>
                <c:pt idx="63">
                  <c:v>209.55</c:v>
                </c:pt>
                <c:pt idx="64">
                  <c:v>211.65</c:v>
                </c:pt>
                <c:pt idx="65">
                  <c:v>211.65</c:v>
                </c:pt>
                <c:pt idx="66">
                  <c:v>213.74</c:v>
                </c:pt>
                <c:pt idx="67">
                  <c:v>213.74</c:v>
                </c:pt>
                <c:pt idx="68">
                  <c:v>220.03</c:v>
                </c:pt>
                <c:pt idx="69">
                  <c:v>220.03</c:v>
                </c:pt>
                <c:pt idx="70">
                  <c:v>222.12</c:v>
                </c:pt>
                <c:pt idx="71">
                  <c:v>224.22</c:v>
                </c:pt>
                <c:pt idx="72">
                  <c:v>224.22</c:v>
                </c:pt>
                <c:pt idx="73">
                  <c:v>224.22</c:v>
                </c:pt>
                <c:pt idx="74">
                  <c:v>226.31</c:v>
                </c:pt>
                <c:pt idx="75">
                  <c:v>226.31</c:v>
                </c:pt>
                <c:pt idx="76">
                  <c:v>226.31</c:v>
                </c:pt>
                <c:pt idx="77">
                  <c:v>228.41</c:v>
                </c:pt>
                <c:pt idx="78">
                  <c:v>228.41</c:v>
                </c:pt>
                <c:pt idx="79">
                  <c:v>228.41</c:v>
                </c:pt>
                <c:pt idx="80">
                  <c:v>228.41</c:v>
                </c:pt>
                <c:pt idx="81">
                  <c:v>230.5</c:v>
                </c:pt>
                <c:pt idx="82">
                  <c:v>230.5</c:v>
                </c:pt>
                <c:pt idx="83">
                  <c:v>232.6</c:v>
                </c:pt>
                <c:pt idx="84">
                  <c:v>236.79</c:v>
                </c:pt>
                <c:pt idx="85">
                  <c:v>238.89</c:v>
                </c:pt>
                <c:pt idx="86">
                  <c:v>240.98</c:v>
                </c:pt>
                <c:pt idx="87">
                  <c:v>240.98</c:v>
                </c:pt>
                <c:pt idx="88">
                  <c:v>243.08</c:v>
                </c:pt>
                <c:pt idx="89">
                  <c:v>245.17</c:v>
                </c:pt>
                <c:pt idx="90">
                  <c:v>247.27</c:v>
                </c:pt>
                <c:pt idx="91">
                  <c:v>249.36</c:v>
                </c:pt>
                <c:pt idx="92">
                  <c:v>251.46</c:v>
                </c:pt>
                <c:pt idx="93">
                  <c:v>253.56</c:v>
                </c:pt>
                <c:pt idx="94">
                  <c:v>255.65</c:v>
                </c:pt>
                <c:pt idx="95">
                  <c:v>255.65</c:v>
                </c:pt>
                <c:pt idx="96">
                  <c:v>257.75</c:v>
                </c:pt>
                <c:pt idx="97">
                  <c:v>257.75</c:v>
                </c:pt>
                <c:pt idx="98">
                  <c:v>259.83999999999997</c:v>
                </c:pt>
                <c:pt idx="99">
                  <c:v>261.94</c:v>
                </c:pt>
                <c:pt idx="100">
                  <c:v>266.13</c:v>
                </c:pt>
                <c:pt idx="101">
                  <c:v>266.13</c:v>
                </c:pt>
                <c:pt idx="102">
                  <c:v>268.22000000000003</c:v>
                </c:pt>
                <c:pt idx="103">
                  <c:v>270.32</c:v>
                </c:pt>
                <c:pt idx="104">
                  <c:v>272.42</c:v>
                </c:pt>
                <c:pt idx="105">
                  <c:v>274.51</c:v>
                </c:pt>
                <c:pt idx="106">
                  <c:v>274.51</c:v>
                </c:pt>
                <c:pt idx="107">
                  <c:v>276.61</c:v>
                </c:pt>
                <c:pt idx="108">
                  <c:v>276.61</c:v>
                </c:pt>
                <c:pt idx="109">
                  <c:v>278.7</c:v>
                </c:pt>
                <c:pt idx="110">
                  <c:v>282.89</c:v>
                </c:pt>
                <c:pt idx="111">
                  <c:v>282.89</c:v>
                </c:pt>
                <c:pt idx="112">
                  <c:v>284.99</c:v>
                </c:pt>
                <c:pt idx="113">
                  <c:v>289.18</c:v>
                </c:pt>
                <c:pt idx="114">
                  <c:v>289.18</c:v>
                </c:pt>
                <c:pt idx="115">
                  <c:v>291.27</c:v>
                </c:pt>
                <c:pt idx="116">
                  <c:v>297.56</c:v>
                </c:pt>
                <c:pt idx="117">
                  <c:v>291.27</c:v>
                </c:pt>
                <c:pt idx="118">
                  <c:v>308.04000000000002</c:v>
                </c:pt>
                <c:pt idx="119">
                  <c:v>310.13</c:v>
                </c:pt>
                <c:pt idx="120">
                  <c:v>305.94</c:v>
                </c:pt>
                <c:pt idx="121">
                  <c:v>305.94</c:v>
                </c:pt>
                <c:pt idx="122">
                  <c:v>301.75</c:v>
                </c:pt>
                <c:pt idx="123">
                  <c:v>297.56</c:v>
                </c:pt>
                <c:pt idx="124">
                  <c:v>293.37</c:v>
                </c:pt>
                <c:pt idx="125">
                  <c:v>291.27</c:v>
                </c:pt>
                <c:pt idx="126">
                  <c:v>291.27</c:v>
                </c:pt>
                <c:pt idx="127">
                  <c:v>289.18</c:v>
                </c:pt>
                <c:pt idx="128">
                  <c:v>287.08</c:v>
                </c:pt>
                <c:pt idx="129">
                  <c:v>284.99</c:v>
                </c:pt>
                <c:pt idx="130">
                  <c:v>284.99</c:v>
                </c:pt>
                <c:pt idx="131">
                  <c:v>284.99</c:v>
                </c:pt>
                <c:pt idx="132">
                  <c:v>282.89</c:v>
                </c:pt>
                <c:pt idx="133">
                  <c:v>282.89</c:v>
                </c:pt>
                <c:pt idx="134">
                  <c:v>282.89</c:v>
                </c:pt>
                <c:pt idx="135">
                  <c:v>280.8</c:v>
                </c:pt>
                <c:pt idx="136">
                  <c:v>280.8</c:v>
                </c:pt>
                <c:pt idx="137">
                  <c:v>280.8</c:v>
                </c:pt>
                <c:pt idx="138">
                  <c:v>280.8</c:v>
                </c:pt>
                <c:pt idx="139">
                  <c:v>280.8</c:v>
                </c:pt>
                <c:pt idx="140">
                  <c:v>278.7</c:v>
                </c:pt>
                <c:pt idx="141">
                  <c:v>278.7</c:v>
                </c:pt>
                <c:pt idx="142">
                  <c:v>278.7</c:v>
                </c:pt>
                <c:pt idx="143">
                  <c:v>278.7</c:v>
                </c:pt>
                <c:pt idx="144">
                  <c:v>276.61</c:v>
                </c:pt>
                <c:pt idx="145">
                  <c:v>276.61</c:v>
                </c:pt>
                <c:pt idx="146">
                  <c:v>276.61</c:v>
                </c:pt>
                <c:pt idx="147">
                  <c:v>276.61</c:v>
                </c:pt>
                <c:pt idx="148">
                  <c:v>276.61</c:v>
                </c:pt>
                <c:pt idx="149">
                  <c:v>276.61</c:v>
                </c:pt>
                <c:pt idx="150">
                  <c:v>276.61</c:v>
                </c:pt>
                <c:pt idx="151">
                  <c:v>274.51</c:v>
                </c:pt>
                <c:pt idx="152">
                  <c:v>274.51</c:v>
                </c:pt>
                <c:pt idx="153">
                  <c:v>274.51</c:v>
                </c:pt>
                <c:pt idx="154">
                  <c:v>274.51</c:v>
                </c:pt>
                <c:pt idx="155">
                  <c:v>274.51</c:v>
                </c:pt>
                <c:pt idx="156">
                  <c:v>274.51</c:v>
                </c:pt>
                <c:pt idx="157">
                  <c:v>274.51</c:v>
                </c:pt>
                <c:pt idx="158">
                  <c:v>272.42</c:v>
                </c:pt>
                <c:pt idx="159">
                  <c:v>272.42</c:v>
                </c:pt>
                <c:pt idx="160">
                  <c:v>272.42</c:v>
                </c:pt>
                <c:pt idx="161">
                  <c:v>270.32</c:v>
                </c:pt>
                <c:pt idx="162">
                  <c:v>268.22000000000003</c:v>
                </c:pt>
                <c:pt idx="163">
                  <c:v>259.83999999999997</c:v>
                </c:pt>
                <c:pt idx="164">
                  <c:v>243.08</c:v>
                </c:pt>
                <c:pt idx="165">
                  <c:v>232.6</c:v>
                </c:pt>
                <c:pt idx="166">
                  <c:v>222.12</c:v>
                </c:pt>
                <c:pt idx="167">
                  <c:v>213.74</c:v>
                </c:pt>
                <c:pt idx="168">
                  <c:v>205.36</c:v>
                </c:pt>
                <c:pt idx="169">
                  <c:v>196.98</c:v>
                </c:pt>
                <c:pt idx="170">
                  <c:v>188.59</c:v>
                </c:pt>
                <c:pt idx="171">
                  <c:v>182.31</c:v>
                </c:pt>
                <c:pt idx="172">
                  <c:v>176.02</c:v>
                </c:pt>
                <c:pt idx="173">
                  <c:v>163.44999999999999</c:v>
                </c:pt>
                <c:pt idx="174">
                  <c:v>157.16</c:v>
                </c:pt>
                <c:pt idx="175">
                  <c:v>152.97</c:v>
                </c:pt>
                <c:pt idx="176">
                  <c:v>148.78</c:v>
                </c:pt>
                <c:pt idx="177">
                  <c:v>144.59</c:v>
                </c:pt>
                <c:pt idx="178">
                  <c:v>140.4</c:v>
                </c:pt>
                <c:pt idx="179">
                  <c:v>136.21</c:v>
                </c:pt>
                <c:pt idx="180">
                  <c:v>132.02000000000001</c:v>
                </c:pt>
                <c:pt idx="181">
                  <c:v>129.91999999999999</c:v>
                </c:pt>
                <c:pt idx="182">
                  <c:v>125.73</c:v>
                </c:pt>
                <c:pt idx="183">
                  <c:v>123.63</c:v>
                </c:pt>
                <c:pt idx="184">
                  <c:v>119.44</c:v>
                </c:pt>
                <c:pt idx="185">
                  <c:v>117.35</c:v>
                </c:pt>
                <c:pt idx="186">
                  <c:v>115.25</c:v>
                </c:pt>
                <c:pt idx="187">
                  <c:v>113.16</c:v>
                </c:pt>
                <c:pt idx="188">
                  <c:v>111.06</c:v>
                </c:pt>
                <c:pt idx="189">
                  <c:v>106.87</c:v>
                </c:pt>
                <c:pt idx="190">
                  <c:v>104.77</c:v>
                </c:pt>
                <c:pt idx="191">
                  <c:v>100.58</c:v>
                </c:pt>
                <c:pt idx="192">
                  <c:v>100.58</c:v>
                </c:pt>
                <c:pt idx="193">
                  <c:v>98.49</c:v>
                </c:pt>
                <c:pt idx="194">
                  <c:v>96.39</c:v>
                </c:pt>
                <c:pt idx="195">
                  <c:v>94.3</c:v>
                </c:pt>
                <c:pt idx="196">
                  <c:v>92.2</c:v>
                </c:pt>
                <c:pt idx="197">
                  <c:v>92.2</c:v>
                </c:pt>
                <c:pt idx="198">
                  <c:v>90.11</c:v>
                </c:pt>
                <c:pt idx="199">
                  <c:v>88.01</c:v>
                </c:pt>
                <c:pt idx="200">
                  <c:v>88.01</c:v>
                </c:pt>
                <c:pt idx="201">
                  <c:v>85.92</c:v>
                </c:pt>
                <c:pt idx="202">
                  <c:v>85.92</c:v>
                </c:pt>
                <c:pt idx="203">
                  <c:v>83.82</c:v>
                </c:pt>
                <c:pt idx="204">
                  <c:v>83.82</c:v>
                </c:pt>
                <c:pt idx="205">
                  <c:v>79.63</c:v>
                </c:pt>
                <c:pt idx="206">
                  <c:v>79.63</c:v>
                </c:pt>
                <c:pt idx="207">
                  <c:v>77.53</c:v>
                </c:pt>
                <c:pt idx="208">
                  <c:v>77.53</c:v>
                </c:pt>
                <c:pt idx="209">
                  <c:v>77.53</c:v>
                </c:pt>
                <c:pt idx="210">
                  <c:v>77.53</c:v>
                </c:pt>
                <c:pt idx="211">
                  <c:v>77.53</c:v>
                </c:pt>
                <c:pt idx="212">
                  <c:v>77.53</c:v>
                </c:pt>
                <c:pt idx="213">
                  <c:v>77.53</c:v>
                </c:pt>
                <c:pt idx="214">
                  <c:v>77.53</c:v>
                </c:pt>
                <c:pt idx="215">
                  <c:v>77.53</c:v>
                </c:pt>
                <c:pt idx="216">
                  <c:v>77.53</c:v>
                </c:pt>
                <c:pt idx="217">
                  <c:v>77.53</c:v>
                </c:pt>
                <c:pt idx="218">
                  <c:v>79.63</c:v>
                </c:pt>
                <c:pt idx="219">
                  <c:v>79.63</c:v>
                </c:pt>
                <c:pt idx="220">
                  <c:v>79.63</c:v>
                </c:pt>
                <c:pt idx="221">
                  <c:v>79.63</c:v>
                </c:pt>
                <c:pt idx="222">
                  <c:v>79.63</c:v>
                </c:pt>
                <c:pt idx="223">
                  <c:v>79.63</c:v>
                </c:pt>
                <c:pt idx="224">
                  <c:v>79.63</c:v>
                </c:pt>
                <c:pt idx="225">
                  <c:v>79.63</c:v>
                </c:pt>
                <c:pt idx="226">
                  <c:v>79.63</c:v>
                </c:pt>
                <c:pt idx="227">
                  <c:v>79.63</c:v>
                </c:pt>
                <c:pt idx="228">
                  <c:v>79.63</c:v>
                </c:pt>
                <c:pt idx="229">
                  <c:v>79.63</c:v>
                </c:pt>
                <c:pt idx="230">
                  <c:v>79.63</c:v>
                </c:pt>
                <c:pt idx="231">
                  <c:v>79.63</c:v>
                </c:pt>
                <c:pt idx="232">
                  <c:v>79.63</c:v>
                </c:pt>
                <c:pt idx="233">
                  <c:v>79.63</c:v>
                </c:pt>
                <c:pt idx="234">
                  <c:v>79.63</c:v>
                </c:pt>
                <c:pt idx="235">
                  <c:v>79.63</c:v>
                </c:pt>
                <c:pt idx="236">
                  <c:v>79.63</c:v>
                </c:pt>
                <c:pt idx="237">
                  <c:v>79.63</c:v>
                </c:pt>
                <c:pt idx="238">
                  <c:v>79.63</c:v>
                </c:pt>
                <c:pt idx="239">
                  <c:v>79.63</c:v>
                </c:pt>
                <c:pt idx="240">
                  <c:v>79.63</c:v>
                </c:pt>
                <c:pt idx="241">
                  <c:v>79.63</c:v>
                </c:pt>
                <c:pt idx="242">
                  <c:v>79.63</c:v>
                </c:pt>
                <c:pt idx="243">
                  <c:v>79.63</c:v>
                </c:pt>
                <c:pt idx="244">
                  <c:v>79.63</c:v>
                </c:pt>
                <c:pt idx="245">
                  <c:v>117.35</c:v>
                </c:pt>
                <c:pt idx="246">
                  <c:v>169.74</c:v>
                </c:pt>
                <c:pt idx="247">
                  <c:v>182.31</c:v>
                </c:pt>
                <c:pt idx="248">
                  <c:v>188.59</c:v>
                </c:pt>
                <c:pt idx="249">
                  <c:v>194.88</c:v>
                </c:pt>
                <c:pt idx="250">
                  <c:v>199.07</c:v>
                </c:pt>
                <c:pt idx="251">
                  <c:v>203.26</c:v>
                </c:pt>
                <c:pt idx="252">
                  <c:v>205.36</c:v>
                </c:pt>
                <c:pt idx="253">
                  <c:v>211.65</c:v>
                </c:pt>
                <c:pt idx="254">
                  <c:v>217.93</c:v>
                </c:pt>
                <c:pt idx="255">
                  <c:v>222.12</c:v>
                </c:pt>
                <c:pt idx="256">
                  <c:v>230.5</c:v>
                </c:pt>
                <c:pt idx="257">
                  <c:v>238.89</c:v>
                </c:pt>
                <c:pt idx="258">
                  <c:v>243.08</c:v>
                </c:pt>
                <c:pt idx="259">
                  <c:v>249.36</c:v>
                </c:pt>
                <c:pt idx="260">
                  <c:v>255.65</c:v>
                </c:pt>
                <c:pt idx="261">
                  <c:v>259.83999999999997</c:v>
                </c:pt>
                <c:pt idx="262">
                  <c:v>264.02999999999997</c:v>
                </c:pt>
                <c:pt idx="263">
                  <c:v>270.32</c:v>
                </c:pt>
                <c:pt idx="264">
                  <c:v>274.51</c:v>
                </c:pt>
                <c:pt idx="265">
                  <c:v>278.7</c:v>
                </c:pt>
                <c:pt idx="266">
                  <c:v>282.89</c:v>
                </c:pt>
                <c:pt idx="267">
                  <c:v>293.37</c:v>
                </c:pt>
                <c:pt idx="268">
                  <c:v>295.47000000000003</c:v>
                </c:pt>
                <c:pt idx="269">
                  <c:v>299.66000000000003</c:v>
                </c:pt>
                <c:pt idx="270">
                  <c:v>301.75</c:v>
                </c:pt>
                <c:pt idx="271">
                  <c:v>301.75</c:v>
                </c:pt>
                <c:pt idx="272">
                  <c:v>303.85000000000002</c:v>
                </c:pt>
                <c:pt idx="273">
                  <c:v>308.04000000000002</c:v>
                </c:pt>
                <c:pt idx="274">
                  <c:v>308.04000000000002</c:v>
                </c:pt>
                <c:pt idx="275">
                  <c:v>312.23</c:v>
                </c:pt>
                <c:pt idx="276">
                  <c:v>312.23</c:v>
                </c:pt>
                <c:pt idx="277">
                  <c:v>312.23</c:v>
                </c:pt>
                <c:pt idx="278">
                  <c:v>312.23</c:v>
                </c:pt>
                <c:pt idx="279">
                  <c:v>314.32</c:v>
                </c:pt>
                <c:pt idx="280">
                  <c:v>316.42</c:v>
                </c:pt>
                <c:pt idx="281">
                  <c:v>316.42</c:v>
                </c:pt>
                <c:pt idx="282">
                  <c:v>320.61</c:v>
                </c:pt>
                <c:pt idx="283">
                  <c:v>322.70999999999998</c:v>
                </c:pt>
                <c:pt idx="284">
                  <c:v>322.70999999999998</c:v>
                </c:pt>
                <c:pt idx="285">
                  <c:v>322.70999999999998</c:v>
                </c:pt>
                <c:pt idx="286">
                  <c:v>322.70999999999998</c:v>
                </c:pt>
                <c:pt idx="287">
                  <c:v>324.8</c:v>
                </c:pt>
                <c:pt idx="288">
                  <c:v>324.8</c:v>
                </c:pt>
                <c:pt idx="289">
                  <c:v>326.89999999999998</c:v>
                </c:pt>
                <c:pt idx="290">
                  <c:v>328.99</c:v>
                </c:pt>
                <c:pt idx="291">
                  <c:v>331.09</c:v>
                </c:pt>
                <c:pt idx="292">
                  <c:v>333.18</c:v>
                </c:pt>
                <c:pt idx="293">
                  <c:v>335.28</c:v>
                </c:pt>
                <c:pt idx="294">
                  <c:v>337.38</c:v>
                </c:pt>
                <c:pt idx="295">
                  <c:v>337.38</c:v>
                </c:pt>
                <c:pt idx="296">
                  <c:v>343.66</c:v>
                </c:pt>
                <c:pt idx="297">
                  <c:v>343.66</c:v>
                </c:pt>
                <c:pt idx="298">
                  <c:v>343.66</c:v>
                </c:pt>
                <c:pt idx="299">
                  <c:v>347.85</c:v>
                </c:pt>
                <c:pt idx="300">
                  <c:v>349.95</c:v>
                </c:pt>
                <c:pt idx="301">
                  <c:v>352.04</c:v>
                </c:pt>
                <c:pt idx="302">
                  <c:v>354.14</c:v>
                </c:pt>
                <c:pt idx="303">
                  <c:v>356.24</c:v>
                </c:pt>
                <c:pt idx="304">
                  <c:v>360.43</c:v>
                </c:pt>
                <c:pt idx="305">
                  <c:v>362.52</c:v>
                </c:pt>
                <c:pt idx="306">
                  <c:v>362.52</c:v>
                </c:pt>
                <c:pt idx="307">
                  <c:v>366.71</c:v>
                </c:pt>
                <c:pt idx="308">
                  <c:v>356.24</c:v>
                </c:pt>
                <c:pt idx="309">
                  <c:v>379.29</c:v>
                </c:pt>
                <c:pt idx="310">
                  <c:v>381.38</c:v>
                </c:pt>
                <c:pt idx="311">
                  <c:v>385.57</c:v>
                </c:pt>
                <c:pt idx="312">
                  <c:v>385.57</c:v>
                </c:pt>
                <c:pt idx="313">
                  <c:v>389.76</c:v>
                </c:pt>
                <c:pt idx="314">
                  <c:v>387.67</c:v>
                </c:pt>
                <c:pt idx="315">
                  <c:v>389.76</c:v>
                </c:pt>
                <c:pt idx="316">
                  <c:v>393.95</c:v>
                </c:pt>
                <c:pt idx="317">
                  <c:v>391.86</c:v>
                </c:pt>
                <c:pt idx="318">
                  <c:v>391.86</c:v>
                </c:pt>
                <c:pt idx="319">
                  <c:v>391.86</c:v>
                </c:pt>
                <c:pt idx="320">
                  <c:v>393.95</c:v>
                </c:pt>
                <c:pt idx="321">
                  <c:v>398.14</c:v>
                </c:pt>
                <c:pt idx="322">
                  <c:v>398.14</c:v>
                </c:pt>
                <c:pt idx="323">
                  <c:v>402.34</c:v>
                </c:pt>
                <c:pt idx="324">
                  <c:v>406.53</c:v>
                </c:pt>
                <c:pt idx="325">
                  <c:v>408.62</c:v>
                </c:pt>
                <c:pt idx="326">
                  <c:v>406.53</c:v>
                </c:pt>
                <c:pt idx="327">
                  <c:v>410.72</c:v>
                </c:pt>
                <c:pt idx="328">
                  <c:v>412.81</c:v>
                </c:pt>
                <c:pt idx="329">
                  <c:v>412.81</c:v>
                </c:pt>
                <c:pt idx="330">
                  <c:v>414.91</c:v>
                </c:pt>
                <c:pt idx="331">
                  <c:v>417</c:v>
                </c:pt>
                <c:pt idx="332">
                  <c:v>419.1</c:v>
                </c:pt>
                <c:pt idx="333">
                  <c:v>419.1</c:v>
                </c:pt>
                <c:pt idx="334">
                  <c:v>425.39</c:v>
                </c:pt>
                <c:pt idx="335">
                  <c:v>429.58</c:v>
                </c:pt>
                <c:pt idx="336">
                  <c:v>414.91</c:v>
                </c:pt>
                <c:pt idx="337">
                  <c:v>448.44</c:v>
                </c:pt>
                <c:pt idx="338">
                  <c:v>450.53</c:v>
                </c:pt>
                <c:pt idx="339">
                  <c:v>450.53</c:v>
                </c:pt>
                <c:pt idx="340">
                  <c:v>452.63</c:v>
                </c:pt>
                <c:pt idx="341">
                  <c:v>456.82</c:v>
                </c:pt>
                <c:pt idx="342">
                  <c:v>461.01</c:v>
                </c:pt>
                <c:pt idx="343">
                  <c:v>461.01</c:v>
                </c:pt>
                <c:pt idx="344">
                  <c:v>469.39</c:v>
                </c:pt>
                <c:pt idx="345">
                  <c:v>469.39</c:v>
                </c:pt>
                <c:pt idx="346">
                  <c:v>471.49</c:v>
                </c:pt>
                <c:pt idx="347">
                  <c:v>473.58</c:v>
                </c:pt>
                <c:pt idx="348">
                  <c:v>475.68</c:v>
                </c:pt>
                <c:pt idx="349">
                  <c:v>477.77</c:v>
                </c:pt>
                <c:pt idx="350">
                  <c:v>479.87</c:v>
                </c:pt>
                <c:pt idx="351">
                  <c:v>481.97</c:v>
                </c:pt>
                <c:pt idx="352">
                  <c:v>481.97</c:v>
                </c:pt>
                <c:pt idx="353">
                  <c:v>484.06</c:v>
                </c:pt>
                <c:pt idx="354">
                  <c:v>486.16</c:v>
                </c:pt>
                <c:pt idx="355">
                  <c:v>486.16</c:v>
                </c:pt>
                <c:pt idx="356">
                  <c:v>486.16</c:v>
                </c:pt>
                <c:pt idx="357">
                  <c:v>486.16</c:v>
                </c:pt>
                <c:pt idx="358">
                  <c:v>490.35</c:v>
                </c:pt>
                <c:pt idx="359">
                  <c:v>500.82</c:v>
                </c:pt>
                <c:pt idx="360">
                  <c:v>536.45000000000005</c:v>
                </c:pt>
                <c:pt idx="361">
                  <c:v>528.07000000000005</c:v>
                </c:pt>
                <c:pt idx="362">
                  <c:v>530.16</c:v>
                </c:pt>
                <c:pt idx="363">
                  <c:v>530.16</c:v>
                </c:pt>
                <c:pt idx="364">
                  <c:v>530.16</c:v>
                </c:pt>
                <c:pt idx="365">
                  <c:v>532.26</c:v>
                </c:pt>
                <c:pt idx="366">
                  <c:v>538.54</c:v>
                </c:pt>
                <c:pt idx="367">
                  <c:v>538.54</c:v>
                </c:pt>
                <c:pt idx="368">
                  <c:v>540.64</c:v>
                </c:pt>
                <c:pt idx="369">
                  <c:v>538.54</c:v>
                </c:pt>
                <c:pt idx="370">
                  <c:v>546.92999999999995</c:v>
                </c:pt>
                <c:pt idx="371">
                  <c:v>549.02</c:v>
                </c:pt>
                <c:pt idx="372">
                  <c:v>549.02</c:v>
                </c:pt>
                <c:pt idx="373">
                  <c:v>546.92999999999995</c:v>
                </c:pt>
                <c:pt idx="374">
                  <c:v>549.02</c:v>
                </c:pt>
                <c:pt idx="375">
                  <c:v>540.64</c:v>
                </c:pt>
                <c:pt idx="376">
                  <c:v>574.16999999999996</c:v>
                </c:pt>
                <c:pt idx="377">
                  <c:v>578.36</c:v>
                </c:pt>
                <c:pt idx="378">
                  <c:v>582.54999999999995</c:v>
                </c:pt>
                <c:pt idx="379">
                  <c:v>584.64</c:v>
                </c:pt>
                <c:pt idx="380">
                  <c:v>584.64</c:v>
                </c:pt>
                <c:pt idx="381">
                  <c:v>582.54999999999995</c:v>
                </c:pt>
                <c:pt idx="382">
                  <c:v>582.54999999999995</c:v>
                </c:pt>
                <c:pt idx="383">
                  <c:v>584.64</c:v>
                </c:pt>
                <c:pt idx="384">
                  <c:v>586.74</c:v>
                </c:pt>
                <c:pt idx="385">
                  <c:v>582.54999999999995</c:v>
                </c:pt>
                <c:pt idx="386">
                  <c:v>578.36</c:v>
                </c:pt>
                <c:pt idx="387">
                  <c:v>578.36</c:v>
                </c:pt>
                <c:pt idx="388">
                  <c:v>578.36</c:v>
                </c:pt>
                <c:pt idx="389">
                  <c:v>584.64</c:v>
                </c:pt>
                <c:pt idx="390">
                  <c:v>582.54999999999995</c:v>
                </c:pt>
                <c:pt idx="391">
                  <c:v>582.54999999999995</c:v>
                </c:pt>
                <c:pt idx="392">
                  <c:v>584.64</c:v>
                </c:pt>
                <c:pt idx="393">
                  <c:v>576.26</c:v>
                </c:pt>
                <c:pt idx="394">
                  <c:v>634.94000000000005</c:v>
                </c:pt>
                <c:pt idx="395">
                  <c:v>620.27</c:v>
                </c:pt>
                <c:pt idx="396">
                  <c:v>613.98</c:v>
                </c:pt>
                <c:pt idx="397">
                  <c:v>607.70000000000005</c:v>
                </c:pt>
                <c:pt idx="398">
                  <c:v>609.79</c:v>
                </c:pt>
                <c:pt idx="399">
                  <c:v>605.6</c:v>
                </c:pt>
                <c:pt idx="400">
                  <c:v>605.6</c:v>
                </c:pt>
                <c:pt idx="401">
                  <c:v>607.70000000000005</c:v>
                </c:pt>
                <c:pt idx="402">
                  <c:v>607.70000000000005</c:v>
                </c:pt>
                <c:pt idx="403">
                  <c:v>605.6</c:v>
                </c:pt>
                <c:pt idx="404">
                  <c:v>609.79</c:v>
                </c:pt>
                <c:pt idx="405">
                  <c:v>613.98</c:v>
                </c:pt>
                <c:pt idx="406">
                  <c:v>618.16999999999996</c:v>
                </c:pt>
                <c:pt idx="407">
                  <c:v>613.98</c:v>
                </c:pt>
                <c:pt idx="408">
                  <c:v>620.27</c:v>
                </c:pt>
                <c:pt idx="409">
                  <c:v>620.27</c:v>
                </c:pt>
                <c:pt idx="410">
                  <c:v>655.89</c:v>
                </c:pt>
                <c:pt idx="411">
                  <c:v>645.41</c:v>
                </c:pt>
                <c:pt idx="412">
                  <c:v>641.22</c:v>
                </c:pt>
                <c:pt idx="413">
                  <c:v>634.94000000000005</c:v>
                </c:pt>
                <c:pt idx="414">
                  <c:v>634.94000000000005</c:v>
                </c:pt>
                <c:pt idx="415">
                  <c:v>630.75</c:v>
                </c:pt>
                <c:pt idx="416">
                  <c:v>630.75</c:v>
                </c:pt>
                <c:pt idx="417">
                  <c:v>632.84</c:v>
                </c:pt>
                <c:pt idx="418">
                  <c:v>632.84</c:v>
                </c:pt>
                <c:pt idx="419">
                  <c:v>632.84</c:v>
                </c:pt>
                <c:pt idx="420">
                  <c:v>630.75</c:v>
                </c:pt>
                <c:pt idx="421">
                  <c:v>630.75</c:v>
                </c:pt>
                <c:pt idx="422">
                  <c:v>613.98</c:v>
                </c:pt>
                <c:pt idx="423">
                  <c:v>664.27</c:v>
                </c:pt>
                <c:pt idx="424">
                  <c:v>657.99</c:v>
                </c:pt>
                <c:pt idx="425">
                  <c:v>647.51</c:v>
                </c:pt>
                <c:pt idx="426">
                  <c:v>643.32000000000005</c:v>
                </c:pt>
                <c:pt idx="427">
                  <c:v>647.51</c:v>
                </c:pt>
                <c:pt idx="428">
                  <c:v>645.41</c:v>
                </c:pt>
                <c:pt idx="429">
                  <c:v>639.13</c:v>
                </c:pt>
                <c:pt idx="430">
                  <c:v>637.03</c:v>
                </c:pt>
                <c:pt idx="431">
                  <c:v>685.23</c:v>
                </c:pt>
                <c:pt idx="432">
                  <c:v>657.99</c:v>
                </c:pt>
                <c:pt idx="433">
                  <c:v>649.61</c:v>
                </c:pt>
                <c:pt idx="434">
                  <c:v>649.61</c:v>
                </c:pt>
                <c:pt idx="435">
                  <c:v>641.22</c:v>
                </c:pt>
                <c:pt idx="436">
                  <c:v>639.13</c:v>
                </c:pt>
                <c:pt idx="437">
                  <c:v>637.03</c:v>
                </c:pt>
                <c:pt idx="438">
                  <c:v>634.94000000000005</c:v>
                </c:pt>
                <c:pt idx="439">
                  <c:v>613.98</c:v>
                </c:pt>
                <c:pt idx="440">
                  <c:v>639.13</c:v>
                </c:pt>
                <c:pt idx="441">
                  <c:v>622.36</c:v>
                </c:pt>
                <c:pt idx="442">
                  <c:v>624.46</c:v>
                </c:pt>
                <c:pt idx="443">
                  <c:v>597.22</c:v>
                </c:pt>
                <c:pt idx="444">
                  <c:v>590.92999999999995</c:v>
                </c:pt>
                <c:pt idx="445">
                  <c:v>584.64</c:v>
                </c:pt>
                <c:pt idx="446">
                  <c:v>576.26</c:v>
                </c:pt>
                <c:pt idx="447">
                  <c:v>534.35</c:v>
                </c:pt>
              </c:numCache>
            </c:numRef>
          </c:yVal>
          <c:smooth val="1"/>
          <c:extLst>
            <c:ext xmlns:c16="http://schemas.microsoft.com/office/drawing/2014/chart" uri="{C3380CC4-5D6E-409C-BE32-E72D297353CC}">
              <c16:uniqueId val="{00000001-66C3-A743-A6F5-10928FA139FA}"/>
            </c:ext>
          </c:extLst>
        </c:ser>
        <c:ser>
          <c:idx val="2"/>
          <c:order val="2"/>
          <c:tx>
            <c:v>PC13H</c:v>
          </c:tx>
          <c:spPr>
            <a:ln w="19050" cap="rnd">
              <a:solidFill>
                <a:schemeClr val="accent3"/>
              </a:solidFill>
              <a:round/>
            </a:ln>
            <a:effectLst/>
          </c:spPr>
          <c:marker>
            <c:symbol val="none"/>
          </c:marker>
          <c:xVal>
            <c:numRef>
              <c:f>'PC13-H'!$D$10:$D$253</c:f>
              <c:numCache>
                <c:formatCode>General</c:formatCode>
                <c:ptCount val="244"/>
                <c:pt idx="0">
                  <c:v>0</c:v>
                </c:pt>
                <c:pt idx="1">
                  <c:v>0</c:v>
                </c:pt>
                <c:pt idx="2">
                  <c:v>0</c:v>
                </c:pt>
                <c:pt idx="3">
                  <c:v>0</c:v>
                </c:pt>
                <c:pt idx="4">
                  <c:v>0.01</c:v>
                </c:pt>
                <c:pt idx="5">
                  <c:v>0.01</c:v>
                </c:pt>
                <c:pt idx="6">
                  <c:v>0</c:v>
                </c:pt>
                <c:pt idx="7">
                  <c:v>0.01</c:v>
                </c:pt>
                <c:pt idx="8">
                  <c:v>0.01</c:v>
                </c:pt>
                <c:pt idx="9">
                  <c:v>0.01</c:v>
                </c:pt>
                <c:pt idx="10">
                  <c:v>0</c:v>
                </c:pt>
                <c:pt idx="11">
                  <c:v>0</c:v>
                </c:pt>
                <c:pt idx="12">
                  <c:v>0</c:v>
                </c:pt>
                <c:pt idx="13">
                  <c:v>0.01</c:v>
                </c:pt>
                <c:pt idx="14">
                  <c:v>0.01</c:v>
                </c:pt>
                <c:pt idx="15">
                  <c:v>0.01</c:v>
                </c:pt>
                <c:pt idx="16">
                  <c:v>0.02</c:v>
                </c:pt>
                <c:pt idx="17">
                  <c:v>0.02</c:v>
                </c:pt>
                <c:pt idx="18">
                  <c:v>0.09</c:v>
                </c:pt>
                <c:pt idx="19">
                  <c:v>0.09</c:v>
                </c:pt>
                <c:pt idx="20">
                  <c:v>0.13</c:v>
                </c:pt>
                <c:pt idx="21">
                  <c:v>0.15</c:v>
                </c:pt>
                <c:pt idx="22">
                  <c:v>0.18</c:v>
                </c:pt>
                <c:pt idx="23">
                  <c:v>0.2</c:v>
                </c:pt>
                <c:pt idx="24">
                  <c:v>0.22</c:v>
                </c:pt>
                <c:pt idx="25">
                  <c:v>0.22</c:v>
                </c:pt>
                <c:pt idx="26">
                  <c:v>0.25</c:v>
                </c:pt>
                <c:pt idx="27">
                  <c:v>0.25</c:v>
                </c:pt>
                <c:pt idx="28">
                  <c:v>0.26</c:v>
                </c:pt>
                <c:pt idx="29">
                  <c:v>0.26</c:v>
                </c:pt>
                <c:pt idx="30">
                  <c:v>0.27</c:v>
                </c:pt>
                <c:pt idx="31">
                  <c:v>0.28000000000000003</c:v>
                </c:pt>
                <c:pt idx="32">
                  <c:v>0.28000000000000003</c:v>
                </c:pt>
                <c:pt idx="33">
                  <c:v>0.28999999999999998</c:v>
                </c:pt>
                <c:pt idx="34">
                  <c:v>0.3</c:v>
                </c:pt>
                <c:pt idx="35">
                  <c:v>0.31</c:v>
                </c:pt>
                <c:pt idx="36">
                  <c:v>0.31</c:v>
                </c:pt>
                <c:pt idx="37">
                  <c:v>0.31</c:v>
                </c:pt>
                <c:pt idx="38">
                  <c:v>0.31</c:v>
                </c:pt>
                <c:pt idx="39">
                  <c:v>0.31</c:v>
                </c:pt>
                <c:pt idx="40">
                  <c:v>0.32</c:v>
                </c:pt>
                <c:pt idx="41">
                  <c:v>0.34</c:v>
                </c:pt>
                <c:pt idx="42">
                  <c:v>0.34</c:v>
                </c:pt>
                <c:pt idx="43">
                  <c:v>0.34</c:v>
                </c:pt>
                <c:pt idx="44">
                  <c:v>0.36</c:v>
                </c:pt>
                <c:pt idx="45">
                  <c:v>0.36</c:v>
                </c:pt>
                <c:pt idx="46">
                  <c:v>0.37</c:v>
                </c:pt>
                <c:pt idx="47">
                  <c:v>0.38</c:v>
                </c:pt>
                <c:pt idx="48">
                  <c:v>0.38</c:v>
                </c:pt>
                <c:pt idx="49">
                  <c:v>0.39</c:v>
                </c:pt>
                <c:pt idx="50">
                  <c:v>0.41</c:v>
                </c:pt>
                <c:pt idx="51">
                  <c:v>0.41</c:v>
                </c:pt>
                <c:pt idx="52">
                  <c:v>0.41</c:v>
                </c:pt>
                <c:pt idx="53">
                  <c:v>0.41</c:v>
                </c:pt>
                <c:pt idx="54">
                  <c:v>0.42</c:v>
                </c:pt>
                <c:pt idx="55">
                  <c:v>0.44</c:v>
                </c:pt>
                <c:pt idx="56">
                  <c:v>0.44</c:v>
                </c:pt>
                <c:pt idx="57">
                  <c:v>0.44</c:v>
                </c:pt>
                <c:pt idx="58">
                  <c:v>0.44</c:v>
                </c:pt>
                <c:pt idx="59">
                  <c:v>0.46</c:v>
                </c:pt>
                <c:pt idx="60">
                  <c:v>0.47</c:v>
                </c:pt>
                <c:pt idx="61">
                  <c:v>0.47</c:v>
                </c:pt>
                <c:pt idx="62">
                  <c:v>0.47</c:v>
                </c:pt>
                <c:pt idx="63">
                  <c:v>0.47</c:v>
                </c:pt>
                <c:pt idx="64">
                  <c:v>0.47</c:v>
                </c:pt>
                <c:pt idx="65">
                  <c:v>0.51</c:v>
                </c:pt>
                <c:pt idx="66">
                  <c:v>0.51</c:v>
                </c:pt>
                <c:pt idx="67">
                  <c:v>0.51</c:v>
                </c:pt>
                <c:pt idx="68">
                  <c:v>0.52</c:v>
                </c:pt>
                <c:pt idx="69">
                  <c:v>0.53</c:v>
                </c:pt>
                <c:pt idx="70">
                  <c:v>0.53</c:v>
                </c:pt>
                <c:pt idx="71">
                  <c:v>0.54</c:v>
                </c:pt>
                <c:pt idx="72">
                  <c:v>0.54</c:v>
                </c:pt>
                <c:pt idx="73">
                  <c:v>0.55000000000000004</c:v>
                </c:pt>
                <c:pt idx="74">
                  <c:v>0.56999999999999995</c:v>
                </c:pt>
                <c:pt idx="75">
                  <c:v>0.56999999999999995</c:v>
                </c:pt>
                <c:pt idx="76">
                  <c:v>0.6</c:v>
                </c:pt>
                <c:pt idx="77">
                  <c:v>0.6</c:v>
                </c:pt>
                <c:pt idx="78">
                  <c:v>0.6</c:v>
                </c:pt>
                <c:pt idx="79">
                  <c:v>0.63</c:v>
                </c:pt>
                <c:pt idx="80">
                  <c:v>0.63</c:v>
                </c:pt>
                <c:pt idx="81">
                  <c:v>0.66</c:v>
                </c:pt>
                <c:pt idx="82">
                  <c:v>0.67</c:v>
                </c:pt>
                <c:pt idx="83">
                  <c:v>0.68</c:v>
                </c:pt>
                <c:pt idx="84">
                  <c:v>0.7</c:v>
                </c:pt>
                <c:pt idx="85">
                  <c:v>0.73</c:v>
                </c:pt>
                <c:pt idx="86">
                  <c:v>0.73</c:v>
                </c:pt>
                <c:pt idx="87">
                  <c:v>0.74</c:v>
                </c:pt>
                <c:pt idx="88">
                  <c:v>0.8</c:v>
                </c:pt>
                <c:pt idx="89">
                  <c:v>0.83</c:v>
                </c:pt>
                <c:pt idx="90">
                  <c:v>0.85</c:v>
                </c:pt>
                <c:pt idx="91">
                  <c:v>0.89</c:v>
                </c:pt>
                <c:pt idx="92">
                  <c:v>0.92</c:v>
                </c:pt>
                <c:pt idx="93">
                  <c:v>0.94</c:v>
                </c:pt>
                <c:pt idx="94">
                  <c:v>0.96</c:v>
                </c:pt>
                <c:pt idx="95">
                  <c:v>0.97</c:v>
                </c:pt>
                <c:pt idx="96">
                  <c:v>0.99</c:v>
                </c:pt>
                <c:pt idx="97">
                  <c:v>0.99</c:v>
                </c:pt>
                <c:pt idx="98">
                  <c:v>0.99</c:v>
                </c:pt>
                <c:pt idx="99">
                  <c:v>1.02</c:v>
                </c:pt>
                <c:pt idx="100">
                  <c:v>1.06</c:v>
                </c:pt>
                <c:pt idx="101">
                  <c:v>1.06</c:v>
                </c:pt>
                <c:pt idx="102">
                  <c:v>1.0900000000000001</c:v>
                </c:pt>
                <c:pt idx="103">
                  <c:v>1.0900000000000001</c:v>
                </c:pt>
                <c:pt idx="104">
                  <c:v>1.1299999999999999</c:v>
                </c:pt>
                <c:pt idx="105">
                  <c:v>1.18</c:v>
                </c:pt>
                <c:pt idx="106">
                  <c:v>1.18</c:v>
                </c:pt>
                <c:pt idx="107">
                  <c:v>1.2</c:v>
                </c:pt>
                <c:pt idx="108">
                  <c:v>1.22</c:v>
                </c:pt>
                <c:pt idx="109">
                  <c:v>1.22</c:v>
                </c:pt>
                <c:pt idx="110">
                  <c:v>1.24</c:v>
                </c:pt>
                <c:pt idx="111">
                  <c:v>1.28</c:v>
                </c:pt>
                <c:pt idx="112">
                  <c:v>1.31</c:v>
                </c:pt>
                <c:pt idx="113">
                  <c:v>1.35</c:v>
                </c:pt>
                <c:pt idx="114">
                  <c:v>1.39</c:v>
                </c:pt>
                <c:pt idx="115">
                  <c:v>1.39</c:v>
                </c:pt>
                <c:pt idx="116">
                  <c:v>1.45</c:v>
                </c:pt>
                <c:pt idx="117">
                  <c:v>1.47</c:v>
                </c:pt>
                <c:pt idx="118">
                  <c:v>1.51</c:v>
                </c:pt>
                <c:pt idx="119">
                  <c:v>1.51</c:v>
                </c:pt>
                <c:pt idx="120">
                  <c:v>1.54</c:v>
                </c:pt>
                <c:pt idx="121">
                  <c:v>1.55</c:v>
                </c:pt>
                <c:pt idx="122">
                  <c:v>1.58</c:v>
                </c:pt>
                <c:pt idx="123">
                  <c:v>1.61</c:v>
                </c:pt>
                <c:pt idx="124">
                  <c:v>1.63</c:v>
                </c:pt>
                <c:pt idx="125">
                  <c:v>1.65</c:v>
                </c:pt>
                <c:pt idx="126">
                  <c:v>1.7</c:v>
                </c:pt>
                <c:pt idx="127">
                  <c:v>1.7</c:v>
                </c:pt>
                <c:pt idx="128">
                  <c:v>1.75</c:v>
                </c:pt>
                <c:pt idx="129">
                  <c:v>1.75</c:v>
                </c:pt>
                <c:pt idx="130">
                  <c:v>1.78</c:v>
                </c:pt>
                <c:pt idx="131">
                  <c:v>1.81</c:v>
                </c:pt>
                <c:pt idx="132">
                  <c:v>1.83</c:v>
                </c:pt>
                <c:pt idx="133">
                  <c:v>1.86</c:v>
                </c:pt>
                <c:pt idx="134">
                  <c:v>1.88</c:v>
                </c:pt>
                <c:pt idx="135">
                  <c:v>1.91</c:v>
                </c:pt>
                <c:pt idx="136">
                  <c:v>1.94</c:v>
                </c:pt>
                <c:pt idx="137">
                  <c:v>1.95</c:v>
                </c:pt>
                <c:pt idx="138">
                  <c:v>1.98</c:v>
                </c:pt>
                <c:pt idx="139">
                  <c:v>2.02</c:v>
                </c:pt>
                <c:pt idx="140">
                  <c:v>2.0699999999999998</c:v>
                </c:pt>
                <c:pt idx="141">
                  <c:v>2.13</c:v>
                </c:pt>
                <c:pt idx="142">
                  <c:v>2.19</c:v>
                </c:pt>
                <c:pt idx="143">
                  <c:v>2.2000000000000002</c:v>
                </c:pt>
                <c:pt idx="144">
                  <c:v>2.27</c:v>
                </c:pt>
                <c:pt idx="145">
                  <c:v>2.39</c:v>
                </c:pt>
                <c:pt idx="146">
                  <c:v>2.42</c:v>
                </c:pt>
                <c:pt idx="147">
                  <c:v>2.4900000000000002</c:v>
                </c:pt>
                <c:pt idx="148">
                  <c:v>2.5299999999999998</c:v>
                </c:pt>
                <c:pt idx="149">
                  <c:v>2.58</c:v>
                </c:pt>
                <c:pt idx="150">
                  <c:v>2.63</c:v>
                </c:pt>
                <c:pt idx="151">
                  <c:v>2.69</c:v>
                </c:pt>
                <c:pt idx="152">
                  <c:v>2.74</c:v>
                </c:pt>
                <c:pt idx="153">
                  <c:v>2.79</c:v>
                </c:pt>
                <c:pt idx="154">
                  <c:v>2.86</c:v>
                </c:pt>
                <c:pt idx="155">
                  <c:v>2.92</c:v>
                </c:pt>
                <c:pt idx="156">
                  <c:v>2.98</c:v>
                </c:pt>
                <c:pt idx="157">
                  <c:v>3.09</c:v>
                </c:pt>
                <c:pt idx="158">
                  <c:v>3.15</c:v>
                </c:pt>
                <c:pt idx="159">
                  <c:v>3.27</c:v>
                </c:pt>
                <c:pt idx="160">
                  <c:v>3.34</c:v>
                </c:pt>
                <c:pt idx="161">
                  <c:v>3.41</c:v>
                </c:pt>
                <c:pt idx="162">
                  <c:v>3.47</c:v>
                </c:pt>
                <c:pt idx="163">
                  <c:v>3.47</c:v>
                </c:pt>
                <c:pt idx="164">
                  <c:v>3.53</c:v>
                </c:pt>
                <c:pt idx="165">
                  <c:v>3.58</c:v>
                </c:pt>
                <c:pt idx="166">
                  <c:v>3.63</c:v>
                </c:pt>
                <c:pt idx="167">
                  <c:v>3.7</c:v>
                </c:pt>
                <c:pt idx="168">
                  <c:v>3.76</c:v>
                </c:pt>
                <c:pt idx="169">
                  <c:v>3.82</c:v>
                </c:pt>
                <c:pt idx="170">
                  <c:v>3.88</c:v>
                </c:pt>
                <c:pt idx="171">
                  <c:v>3.94</c:v>
                </c:pt>
                <c:pt idx="172">
                  <c:v>4.04</c:v>
                </c:pt>
                <c:pt idx="173">
                  <c:v>4.07</c:v>
                </c:pt>
                <c:pt idx="174">
                  <c:v>4.13</c:v>
                </c:pt>
                <c:pt idx="175">
                  <c:v>4.17</c:v>
                </c:pt>
                <c:pt idx="176">
                  <c:v>4.22</c:v>
                </c:pt>
                <c:pt idx="177">
                  <c:v>4.2699999999999996</c:v>
                </c:pt>
                <c:pt idx="178">
                  <c:v>4.34</c:v>
                </c:pt>
                <c:pt idx="179">
                  <c:v>4.3899999999999997</c:v>
                </c:pt>
                <c:pt idx="180">
                  <c:v>4.45</c:v>
                </c:pt>
                <c:pt idx="181">
                  <c:v>4.5199999999999996</c:v>
                </c:pt>
                <c:pt idx="182">
                  <c:v>4.62</c:v>
                </c:pt>
                <c:pt idx="183">
                  <c:v>4.7</c:v>
                </c:pt>
                <c:pt idx="184">
                  <c:v>4.7300000000000004</c:v>
                </c:pt>
                <c:pt idx="185">
                  <c:v>4.78</c:v>
                </c:pt>
                <c:pt idx="186">
                  <c:v>4.8600000000000003</c:v>
                </c:pt>
                <c:pt idx="187">
                  <c:v>4.99</c:v>
                </c:pt>
                <c:pt idx="188">
                  <c:v>5.12</c:v>
                </c:pt>
                <c:pt idx="189">
                  <c:v>5.18</c:v>
                </c:pt>
                <c:pt idx="190">
                  <c:v>5.21</c:v>
                </c:pt>
                <c:pt idx="191">
                  <c:v>5.24</c:v>
                </c:pt>
                <c:pt idx="192">
                  <c:v>5.28</c:v>
                </c:pt>
                <c:pt idx="193">
                  <c:v>5.31</c:v>
                </c:pt>
                <c:pt idx="194">
                  <c:v>5.36</c:v>
                </c:pt>
                <c:pt idx="195">
                  <c:v>5.4</c:v>
                </c:pt>
                <c:pt idx="196">
                  <c:v>5.44</c:v>
                </c:pt>
                <c:pt idx="197">
                  <c:v>5.51</c:v>
                </c:pt>
                <c:pt idx="198">
                  <c:v>5.57</c:v>
                </c:pt>
                <c:pt idx="199">
                  <c:v>5.62</c:v>
                </c:pt>
                <c:pt idx="200">
                  <c:v>5.68</c:v>
                </c:pt>
                <c:pt idx="201">
                  <c:v>5.73</c:v>
                </c:pt>
                <c:pt idx="202">
                  <c:v>5.76</c:v>
                </c:pt>
                <c:pt idx="203">
                  <c:v>5.84</c:v>
                </c:pt>
                <c:pt idx="204">
                  <c:v>5.87</c:v>
                </c:pt>
                <c:pt idx="205">
                  <c:v>5.96</c:v>
                </c:pt>
                <c:pt idx="206">
                  <c:v>6.02</c:v>
                </c:pt>
                <c:pt idx="207">
                  <c:v>6.15</c:v>
                </c:pt>
                <c:pt idx="208">
                  <c:v>6.18</c:v>
                </c:pt>
                <c:pt idx="209">
                  <c:v>6.23</c:v>
                </c:pt>
                <c:pt idx="210">
                  <c:v>6.28</c:v>
                </c:pt>
                <c:pt idx="211">
                  <c:v>6.33</c:v>
                </c:pt>
                <c:pt idx="212">
                  <c:v>6.42</c:v>
                </c:pt>
                <c:pt idx="213">
                  <c:v>6.48</c:v>
                </c:pt>
                <c:pt idx="214">
                  <c:v>6.54</c:v>
                </c:pt>
                <c:pt idx="215">
                  <c:v>6.61</c:v>
                </c:pt>
                <c:pt idx="216">
                  <c:v>6.67</c:v>
                </c:pt>
                <c:pt idx="217">
                  <c:v>6.73</c:v>
                </c:pt>
                <c:pt idx="218">
                  <c:v>6.87</c:v>
                </c:pt>
                <c:pt idx="219">
                  <c:v>6.92</c:v>
                </c:pt>
                <c:pt idx="220">
                  <c:v>6.98</c:v>
                </c:pt>
                <c:pt idx="221">
                  <c:v>7.04</c:v>
                </c:pt>
                <c:pt idx="222">
                  <c:v>7.07</c:v>
                </c:pt>
                <c:pt idx="223">
                  <c:v>7.18</c:v>
                </c:pt>
                <c:pt idx="224">
                  <c:v>7.3</c:v>
                </c:pt>
                <c:pt idx="225">
                  <c:v>7.38</c:v>
                </c:pt>
                <c:pt idx="226">
                  <c:v>7.47</c:v>
                </c:pt>
                <c:pt idx="227">
                  <c:v>7.56</c:v>
                </c:pt>
                <c:pt idx="228">
                  <c:v>7.63</c:v>
                </c:pt>
                <c:pt idx="229">
                  <c:v>7.69</c:v>
                </c:pt>
                <c:pt idx="230">
                  <c:v>7.78</c:v>
                </c:pt>
                <c:pt idx="231">
                  <c:v>7.86</c:v>
                </c:pt>
                <c:pt idx="232">
                  <c:v>8.0399999999999991</c:v>
                </c:pt>
                <c:pt idx="233">
                  <c:v>8.1199999999999992</c:v>
                </c:pt>
                <c:pt idx="234">
                  <c:v>8.2100000000000009</c:v>
                </c:pt>
                <c:pt idx="235">
                  <c:v>8.26</c:v>
                </c:pt>
                <c:pt idx="236">
                  <c:v>8.3000000000000007</c:v>
                </c:pt>
                <c:pt idx="237">
                  <c:v>8.36</c:v>
                </c:pt>
                <c:pt idx="238">
                  <c:v>8.42</c:v>
                </c:pt>
                <c:pt idx="239">
                  <c:v>8.5</c:v>
                </c:pt>
                <c:pt idx="240">
                  <c:v>8.56</c:v>
                </c:pt>
                <c:pt idx="241">
                  <c:v>8.6300000000000008</c:v>
                </c:pt>
                <c:pt idx="242">
                  <c:v>8.7200000000000006</c:v>
                </c:pt>
                <c:pt idx="243">
                  <c:v>8.86</c:v>
                </c:pt>
              </c:numCache>
            </c:numRef>
          </c:xVal>
          <c:yVal>
            <c:numRef>
              <c:f>'PC13-H'!$C$10:$C$253</c:f>
              <c:numCache>
                <c:formatCode>General</c:formatCode>
                <c:ptCount val="244"/>
                <c:pt idx="0">
                  <c:v>2.1</c:v>
                </c:pt>
                <c:pt idx="1">
                  <c:v>16.760000000000002</c:v>
                </c:pt>
                <c:pt idx="2">
                  <c:v>27.24</c:v>
                </c:pt>
                <c:pt idx="3">
                  <c:v>33.53</c:v>
                </c:pt>
                <c:pt idx="4">
                  <c:v>39.81</c:v>
                </c:pt>
                <c:pt idx="5">
                  <c:v>37.72</c:v>
                </c:pt>
                <c:pt idx="6">
                  <c:v>39.81</c:v>
                </c:pt>
                <c:pt idx="7">
                  <c:v>46.1</c:v>
                </c:pt>
                <c:pt idx="8">
                  <c:v>52.39</c:v>
                </c:pt>
                <c:pt idx="9">
                  <c:v>56.58</c:v>
                </c:pt>
                <c:pt idx="10">
                  <c:v>60.77</c:v>
                </c:pt>
                <c:pt idx="11">
                  <c:v>64.959999999999994</c:v>
                </c:pt>
                <c:pt idx="12">
                  <c:v>69.150000000000006</c:v>
                </c:pt>
                <c:pt idx="13">
                  <c:v>77.53</c:v>
                </c:pt>
                <c:pt idx="14">
                  <c:v>88.01</c:v>
                </c:pt>
                <c:pt idx="15">
                  <c:v>90.11</c:v>
                </c:pt>
                <c:pt idx="16">
                  <c:v>106.87</c:v>
                </c:pt>
                <c:pt idx="17">
                  <c:v>113.16</c:v>
                </c:pt>
                <c:pt idx="18">
                  <c:v>119.44</c:v>
                </c:pt>
                <c:pt idx="19">
                  <c:v>125.73</c:v>
                </c:pt>
                <c:pt idx="20">
                  <c:v>146.69</c:v>
                </c:pt>
                <c:pt idx="21">
                  <c:v>146.69</c:v>
                </c:pt>
                <c:pt idx="22">
                  <c:v>163.44999999999999</c:v>
                </c:pt>
                <c:pt idx="23">
                  <c:v>167.64</c:v>
                </c:pt>
                <c:pt idx="24">
                  <c:v>165.54</c:v>
                </c:pt>
                <c:pt idx="25">
                  <c:v>173.93</c:v>
                </c:pt>
                <c:pt idx="26">
                  <c:v>176.02</c:v>
                </c:pt>
                <c:pt idx="27">
                  <c:v>180.21</c:v>
                </c:pt>
                <c:pt idx="28">
                  <c:v>180.21</c:v>
                </c:pt>
                <c:pt idx="29">
                  <c:v>182.31</c:v>
                </c:pt>
                <c:pt idx="30">
                  <c:v>182.31</c:v>
                </c:pt>
                <c:pt idx="31">
                  <c:v>184.4</c:v>
                </c:pt>
                <c:pt idx="32">
                  <c:v>186.5</c:v>
                </c:pt>
                <c:pt idx="33">
                  <c:v>188.59</c:v>
                </c:pt>
                <c:pt idx="34">
                  <c:v>190.69</c:v>
                </c:pt>
                <c:pt idx="35">
                  <c:v>190.69</c:v>
                </c:pt>
                <c:pt idx="36">
                  <c:v>190.69</c:v>
                </c:pt>
                <c:pt idx="37">
                  <c:v>192.79</c:v>
                </c:pt>
                <c:pt idx="38">
                  <c:v>194.88</c:v>
                </c:pt>
                <c:pt idx="39">
                  <c:v>196.98</c:v>
                </c:pt>
                <c:pt idx="40">
                  <c:v>196.98</c:v>
                </c:pt>
                <c:pt idx="41">
                  <c:v>201.17</c:v>
                </c:pt>
                <c:pt idx="42">
                  <c:v>201.17</c:v>
                </c:pt>
                <c:pt idx="43">
                  <c:v>203.26</c:v>
                </c:pt>
                <c:pt idx="44">
                  <c:v>203.26</c:v>
                </c:pt>
                <c:pt idx="45">
                  <c:v>205.36</c:v>
                </c:pt>
                <c:pt idx="46">
                  <c:v>207.45</c:v>
                </c:pt>
                <c:pt idx="47">
                  <c:v>209.55</c:v>
                </c:pt>
                <c:pt idx="48">
                  <c:v>211.65</c:v>
                </c:pt>
                <c:pt idx="49">
                  <c:v>213.74</c:v>
                </c:pt>
                <c:pt idx="50">
                  <c:v>215.84</c:v>
                </c:pt>
                <c:pt idx="51">
                  <c:v>215.84</c:v>
                </c:pt>
                <c:pt idx="52">
                  <c:v>217.93</c:v>
                </c:pt>
                <c:pt idx="53">
                  <c:v>217.93</c:v>
                </c:pt>
                <c:pt idx="54">
                  <c:v>220.03</c:v>
                </c:pt>
                <c:pt idx="55">
                  <c:v>224.22</c:v>
                </c:pt>
                <c:pt idx="56">
                  <c:v>224.22</c:v>
                </c:pt>
                <c:pt idx="57">
                  <c:v>228.41</c:v>
                </c:pt>
                <c:pt idx="58">
                  <c:v>230.5</c:v>
                </c:pt>
                <c:pt idx="59">
                  <c:v>230.5</c:v>
                </c:pt>
                <c:pt idx="60">
                  <c:v>230.5</c:v>
                </c:pt>
                <c:pt idx="61">
                  <c:v>232.6</c:v>
                </c:pt>
                <c:pt idx="62">
                  <c:v>232.6</c:v>
                </c:pt>
                <c:pt idx="63">
                  <c:v>234.7</c:v>
                </c:pt>
                <c:pt idx="64">
                  <c:v>234.7</c:v>
                </c:pt>
                <c:pt idx="65">
                  <c:v>236.79</c:v>
                </c:pt>
                <c:pt idx="66">
                  <c:v>238.89</c:v>
                </c:pt>
                <c:pt idx="67">
                  <c:v>238.89</c:v>
                </c:pt>
                <c:pt idx="68">
                  <c:v>240.98</c:v>
                </c:pt>
                <c:pt idx="69">
                  <c:v>243.08</c:v>
                </c:pt>
                <c:pt idx="70">
                  <c:v>243.08</c:v>
                </c:pt>
                <c:pt idx="71">
                  <c:v>243.08</c:v>
                </c:pt>
                <c:pt idx="72">
                  <c:v>245.17</c:v>
                </c:pt>
                <c:pt idx="73">
                  <c:v>249.36</c:v>
                </c:pt>
                <c:pt idx="74">
                  <c:v>251.46</c:v>
                </c:pt>
                <c:pt idx="75">
                  <c:v>251.46</c:v>
                </c:pt>
                <c:pt idx="76">
                  <c:v>253.56</c:v>
                </c:pt>
                <c:pt idx="77">
                  <c:v>253.56</c:v>
                </c:pt>
                <c:pt idx="78">
                  <c:v>251.46</c:v>
                </c:pt>
                <c:pt idx="79">
                  <c:v>259.83999999999997</c:v>
                </c:pt>
                <c:pt idx="80">
                  <c:v>264.02999999999997</c:v>
                </c:pt>
                <c:pt idx="81">
                  <c:v>268.22000000000003</c:v>
                </c:pt>
                <c:pt idx="82">
                  <c:v>270.32</c:v>
                </c:pt>
                <c:pt idx="83">
                  <c:v>272.42</c:v>
                </c:pt>
                <c:pt idx="84">
                  <c:v>274.51</c:v>
                </c:pt>
                <c:pt idx="85">
                  <c:v>276.61</c:v>
                </c:pt>
                <c:pt idx="86">
                  <c:v>280.8</c:v>
                </c:pt>
                <c:pt idx="87">
                  <c:v>284.99</c:v>
                </c:pt>
                <c:pt idx="88">
                  <c:v>289.18</c:v>
                </c:pt>
                <c:pt idx="89">
                  <c:v>293.37</c:v>
                </c:pt>
                <c:pt idx="90">
                  <c:v>293.37</c:v>
                </c:pt>
                <c:pt idx="91">
                  <c:v>295.47000000000003</c:v>
                </c:pt>
                <c:pt idx="92">
                  <c:v>297.56</c:v>
                </c:pt>
                <c:pt idx="93">
                  <c:v>299.66000000000003</c:v>
                </c:pt>
                <c:pt idx="94">
                  <c:v>303.85000000000002</c:v>
                </c:pt>
                <c:pt idx="95">
                  <c:v>301.75</c:v>
                </c:pt>
                <c:pt idx="96">
                  <c:v>293.37</c:v>
                </c:pt>
                <c:pt idx="97">
                  <c:v>289.18</c:v>
                </c:pt>
                <c:pt idx="98">
                  <c:v>291.27</c:v>
                </c:pt>
                <c:pt idx="99">
                  <c:v>305.94</c:v>
                </c:pt>
                <c:pt idx="100">
                  <c:v>308.04000000000002</c:v>
                </c:pt>
                <c:pt idx="101">
                  <c:v>308.04000000000002</c:v>
                </c:pt>
                <c:pt idx="102">
                  <c:v>310.13</c:v>
                </c:pt>
                <c:pt idx="103">
                  <c:v>310.13</c:v>
                </c:pt>
                <c:pt idx="104">
                  <c:v>312.23</c:v>
                </c:pt>
                <c:pt idx="105">
                  <c:v>314.32</c:v>
                </c:pt>
                <c:pt idx="106">
                  <c:v>316.42</c:v>
                </c:pt>
                <c:pt idx="107">
                  <c:v>316.42</c:v>
                </c:pt>
                <c:pt idx="108">
                  <c:v>316.42</c:v>
                </c:pt>
                <c:pt idx="109">
                  <c:v>318.52</c:v>
                </c:pt>
                <c:pt idx="110">
                  <c:v>318.52</c:v>
                </c:pt>
                <c:pt idx="111">
                  <c:v>324.8</c:v>
                </c:pt>
                <c:pt idx="112">
                  <c:v>328.99</c:v>
                </c:pt>
                <c:pt idx="113">
                  <c:v>328.99</c:v>
                </c:pt>
                <c:pt idx="114">
                  <c:v>328.99</c:v>
                </c:pt>
                <c:pt idx="115">
                  <c:v>328.99</c:v>
                </c:pt>
                <c:pt idx="116">
                  <c:v>328.99</c:v>
                </c:pt>
                <c:pt idx="117">
                  <c:v>331.09</c:v>
                </c:pt>
                <c:pt idx="118">
                  <c:v>333.18</c:v>
                </c:pt>
                <c:pt idx="119">
                  <c:v>331.09</c:v>
                </c:pt>
                <c:pt idx="120">
                  <c:v>331.09</c:v>
                </c:pt>
                <c:pt idx="121">
                  <c:v>331.09</c:v>
                </c:pt>
                <c:pt idx="122">
                  <c:v>333.18</c:v>
                </c:pt>
                <c:pt idx="123">
                  <c:v>331.09</c:v>
                </c:pt>
                <c:pt idx="124">
                  <c:v>328.99</c:v>
                </c:pt>
                <c:pt idx="125">
                  <c:v>328.99</c:v>
                </c:pt>
                <c:pt idx="126">
                  <c:v>331.09</c:v>
                </c:pt>
                <c:pt idx="127">
                  <c:v>331.09</c:v>
                </c:pt>
                <c:pt idx="128">
                  <c:v>333.18</c:v>
                </c:pt>
                <c:pt idx="129">
                  <c:v>335.28</c:v>
                </c:pt>
                <c:pt idx="130">
                  <c:v>337.38</c:v>
                </c:pt>
                <c:pt idx="131">
                  <c:v>337.38</c:v>
                </c:pt>
                <c:pt idx="132">
                  <c:v>337.38</c:v>
                </c:pt>
                <c:pt idx="133">
                  <c:v>339.47</c:v>
                </c:pt>
                <c:pt idx="134">
                  <c:v>339.47</c:v>
                </c:pt>
                <c:pt idx="135">
                  <c:v>341.57</c:v>
                </c:pt>
                <c:pt idx="136">
                  <c:v>343.66</c:v>
                </c:pt>
                <c:pt idx="137">
                  <c:v>343.66</c:v>
                </c:pt>
                <c:pt idx="138">
                  <c:v>339.47</c:v>
                </c:pt>
                <c:pt idx="139">
                  <c:v>354.14</c:v>
                </c:pt>
                <c:pt idx="140">
                  <c:v>358.33</c:v>
                </c:pt>
                <c:pt idx="141">
                  <c:v>362.52</c:v>
                </c:pt>
                <c:pt idx="142">
                  <c:v>358.33</c:v>
                </c:pt>
                <c:pt idx="143">
                  <c:v>364.62</c:v>
                </c:pt>
                <c:pt idx="144">
                  <c:v>375.09</c:v>
                </c:pt>
                <c:pt idx="145">
                  <c:v>370.9</c:v>
                </c:pt>
                <c:pt idx="146">
                  <c:v>375.09</c:v>
                </c:pt>
                <c:pt idx="147">
                  <c:v>377.19</c:v>
                </c:pt>
                <c:pt idx="148">
                  <c:v>385.57</c:v>
                </c:pt>
                <c:pt idx="149">
                  <c:v>385.57</c:v>
                </c:pt>
                <c:pt idx="150">
                  <c:v>387.67</c:v>
                </c:pt>
                <c:pt idx="151">
                  <c:v>393.95</c:v>
                </c:pt>
                <c:pt idx="152">
                  <c:v>396.05</c:v>
                </c:pt>
                <c:pt idx="153">
                  <c:v>402.34</c:v>
                </c:pt>
                <c:pt idx="154">
                  <c:v>404.43</c:v>
                </c:pt>
                <c:pt idx="155">
                  <c:v>410.72</c:v>
                </c:pt>
                <c:pt idx="156">
                  <c:v>412.81</c:v>
                </c:pt>
                <c:pt idx="157">
                  <c:v>421.2</c:v>
                </c:pt>
                <c:pt idx="158">
                  <c:v>423.29</c:v>
                </c:pt>
                <c:pt idx="159">
                  <c:v>427.48</c:v>
                </c:pt>
                <c:pt idx="160">
                  <c:v>431.67</c:v>
                </c:pt>
                <c:pt idx="161">
                  <c:v>437.96</c:v>
                </c:pt>
                <c:pt idx="162">
                  <c:v>427.48</c:v>
                </c:pt>
                <c:pt idx="163">
                  <c:v>417</c:v>
                </c:pt>
                <c:pt idx="164">
                  <c:v>442.15</c:v>
                </c:pt>
                <c:pt idx="165">
                  <c:v>444.25</c:v>
                </c:pt>
                <c:pt idx="166">
                  <c:v>446.34</c:v>
                </c:pt>
                <c:pt idx="167">
                  <c:v>454.72</c:v>
                </c:pt>
                <c:pt idx="168">
                  <c:v>458.91</c:v>
                </c:pt>
                <c:pt idx="169">
                  <c:v>461.01</c:v>
                </c:pt>
                <c:pt idx="170">
                  <c:v>465.2</c:v>
                </c:pt>
                <c:pt idx="171">
                  <c:v>469.39</c:v>
                </c:pt>
                <c:pt idx="172">
                  <c:v>471.49</c:v>
                </c:pt>
                <c:pt idx="173">
                  <c:v>471.49</c:v>
                </c:pt>
                <c:pt idx="174">
                  <c:v>475.68</c:v>
                </c:pt>
                <c:pt idx="175">
                  <c:v>475.68</c:v>
                </c:pt>
                <c:pt idx="176">
                  <c:v>486.16</c:v>
                </c:pt>
                <c:pt idx="177">
                  <c:v>490.35</c:v>
                </c:pt>
                <c:pt idx="178">
                  <c:v>498.73</c:v>
                </c:pt>
                <c:pt idx="179">
                  <c:v>502.92</c:v>
                </c:pt>
                <c:pt idx="180">
                  <c:v>507.11</c:v>
                </c:pt>
                <c:pt idx="181">
                  <c:v>513.4</c:v>
                </c:pt>
                <c:pt idx="182">
                  <c:v>528.07000000000005</c:v>
                </c:pt>
                <c:pt idx="183">
                  <c:v>530.16</c:v>
                </c:pt>
                <c:pt idx="184">
                  <c:v>511.3</c:v>
                </c:pt>
                <c:pt idx="185">
                  <c:v>532.26</c:v>
                </c:pt>
                <c:pt idx="186">
                  <c:v>555.30999999999995</c:v>
                </c:pt>
                <c:pt idx="187">
                  <c:v>559.5</c:v>
                </c:pt>
                <c:pt idx="188">
                  <c:v>565.79</c:v>
                </c:pt>
                <c:pt idx="189">
                  <c:v>565.79</c:v>
                </c:pt>
                <c:pt idx="190">
                  <c:v>565.79</c:v>
                </c:pt>
                <c:pt idx="191">
                  <c:v>567.88</c:v>
                </c:pt>
                <c:pt idx="192">
                  <c:v>572.07000000000005</c:v>
                </c:pt>
                <c:pt idx="193">
                  <c:v>576.26</c:v>
                </c:pt>
                <c:pt idx="194">
                  <c:v>578.36</c:v>
                </c:pt>
                <c:pt idx="195">
                  <c:v>584.64</c:v>
                </c:pt>
                <c:pt idx="196">
                  <c:v>590.92999999999995</c:v>
                </c:pt>
                <c:pt idx="197">
                  <c:v>597.22</c:v>
                </c:pt>
                <c:pt idx="198">
                  <c:v>603.5</c:v>
                </c:pt>
                <c:pt idx="199">
                  <c:v>607.70000000000005</c:v>
                </c:pt>
                <c:pt idx="200">
                  <c:v>611.89</c:v>
                </c:pt>
                <c:pt idx="201">
                  <c:v>613.98</c:v>
                </c:pt>
                <c:pt idx="202">
                  <c:v>630.75</c:v>
                </c:pt>
                <c:pt idx="203">
                  <c:v>603.5</c:v>
                </c:pt>
                <c:pt idx="204">
                  <c:v>603.5</c:v>
                </c:pt>
                <c:pt idx="205">
                  <c:v>643.32000000000005</c:v>
                </c:pt>
                <c:pt idx="206">
                  <c:v>641.22</c:v>
                </c:pt>
                <c:pt idx="207">
                  <c:v>645.41</c:v>
                </c:pt>
                <c:pt idx="208">
                  <c:v>645.41</c:v>
                </c:pt>
                <c:pt idx="209">
                  <c:v>649.61</c:v>
                </c:pt>
                <c:pt idx="210">
                  <c:v>653.79999999999995</c:v>
                </c:pt>
                <c:pt idx="211">
                  <c:v>660.08</c:v>
                </c:pt>
                <c:pt idx="212">
                  <c:v>664.27</c:v>
                </c:pt>
                <c:pt idx="213">
                  <c:v>668.46</c:v>
                </c:pt>
                <c:pt idx="214">
                  <c:v>674.75</c:v>
                </c:pt>
                <c:pt idx="215">
                  <c:v>678.94</c:v>
                </c:pt>
                <c:pt idx="216">
                  <c:v>689.42</c:v>
                </c:pt>
                <c:pt idx="217">
                  <c:v>691.51</c:v>
                </c:pt>
                <c:pt idx="218">
                  <c:v>693.61</c:v>
                </c:pt>
                <c:pt idx="219">
                  <c:v>695.71</c:v>
                </c:pt>
                <c:pt idx="220">
                  <c:v>704.09</c:v>
                </c:pt>
                <c:pt idx="221">
                  <c:v>681.04</c:v>
                </c:pt>
                <c:pt idx="222">
                  <c:v>691.51</c:v>
                </c:pt>
                <c:pt idx="223">
                  <c:v>722.95</c:v>
                </c:pt>
                <c:pt idx="224">
                  <c:v>720.85</c:v>
                </c:pt>
                <c:pt idx="225">
                  <c:v>727.14</c:v>
                </c:pt>
                <c:pt idx="226">
                  <c:v>729.23</c:v>
                </c:pt>
                <c:pt idx="227">
                  <c:v>729.23</c:v>
                </c:pt>
                <c:pt idx="228">
                  <c:v>729.23</c:v>
                </c:pt>
                <c:pt idx="229">
                  <c:v>727.14</c:v>
                </c:pt>
                <c:pt idx="230">
                  <c:v>735.52</c:v>
                </c:pt>
                <c:pt idx="231">
                  <c:v>733.42</c:v>
                </c:pt>
                <c:pt idx="232">
                  <c:v>729.23</c:v>
                </c:pt>
                <c:pt idx="233">
                  <c:v>733.42</c:v>
                </c:pt>
                <c:pt idx="234">
                  <c:v>737.62</c:v>
                </c:pt>
                <c:pt idx="235">
                  <c:v>706.18</c:v>
                </c:pt>
                <c:pt idx="236">
                  <c:v>714.57</c:v>
                </c:pt>
                <c:pt idx="237">
                  <c:v>737.62</c:v>
                </c:pt>
                <c:pt idx="238">
                  <c:v>725.04</c:v>
                </c:pt>
                <c:pt idx="239">
                  <c:v>725.04</c:v>
                </c:pt>
                <c:pt idx="240">
                  <c:v>725.04</c:v>
                </c:pt>
                <c:pt idx="241">
                  <c:v>727.14</c:v>
                </c:pt>
                <c:pt idx="242">
                  <c:v>712.47</c:v>
                </c:pt>
                <c:pt idx="243">
                  <c:v>634.94000000000005</c:v>
                </c:pt>
              </c:numCache>
            </c:numRef>
          </c:yVal>
          <c:smooth val="1"/>
          <c:extLst>
            <c:ext xmlns:c16="http://schemas.microsoft.com/office/drawing/2014/chart" uri="{C3380CC4-5D6E-409C-BE32-E72D297353CC}">
              <c16:uniqueId val="{00000002-66C3-A743-A6F5-10928FA139FA}"/>
            </c:ext>
          </c:extLst>
        </c:ser>
        <c:ser>
          <c:idx val="3"/>
          <c:order val="3"/>
          <c:tx>
            <c:v>PC14H</c:v>
          </c:tx>
          <c:spPr>
            <a:ln w="19050" cap="rnd">
              <a:solidFill>
                <a:schemeClr val="accent4"/>
              </a:solidFill>
              <a:round/>
            </a:ln>
            <a:effectLst/>
          </c:spPr>
          <c:marker>
            <c:symbol val="none"/>
          </c:marker>
          <c:xVal>
            <c:numRef>
              <c:f>'PC14-H'!$D$36:$D$555</c:f>
              <c:numCache>
                <c:formatCode>General</c:formatCode>
                <c:ptCount val="520"/>
                <c:pt idx="0">
                  <c:v>0</c:v>
                </c:pt>
                <c:pt idx="1">
                  <c:v>0.12</c:v>
                </c:pt>
                <c:pt idx="2">
                  <c:v>0.12</c:v>
                </c:pt>
                <c:pt idx="3">
                  <c:v>0.12</c:v>
                </c:pt>
                <c:pt idx="4">
                  <c:v>0.12</c:v>
                </c:pt>
                <c:pt idx="5">
                  <c:v>0.21</c:v>
                </c:pt>
                <c:pt idx="6">
                  <c:v>0.21</c:v>
                </c:pt>
                <c:pt idx="7">
                  <c:v>0.21</c:v>
                </c:pt>
                <c:pt idx="8">
                  <c:v>0.21</c:v>
                </c:pt>
                <c:pt idx="9">
                  <c:v>0.21</c:v>
                </c:pt>
                <c:pt idx="10">
                  <c:v>0.21</c:v>
                </c:pt>
                <c:pt idx="11">
                  <c:v>0.21</c:v>
                </c:pt>
                <c:pt idx="12">
                  <c:v>0.21</c:v>
                </c:pt>
                <c:pt idx="13">
                  <c:v>0.21</c:v>
                </c:pt>
                <c:pt idx="14">
                  <c:v>0.21</c:v>
                </c:pt>
                <c:pt idx="15">
                  <c:v>0.33</c:v>
                </c:pt>
                <c:pt idx="16">
                  <c:v>0.33</c:v>
                </c:pt>
                <c:pt idx="17">
                  <c:v>0.33</c:v>
                </c:pt>
                <c:pt idx="18">
                  <c:v>0.33</c:v>
                </c:pt>
                <c:pt idx="19">
                  <c:v>0.33</c:v>
                </c:pt>
                <c:pt idx="20">
                  <c:v>0.33</c:v>
                </c:pt>
                <c:pt idx="21">
                  <c:v>0.33</c:v>
                </c:pt>
                <c:pt idx="22">
                  <c:v>0.33</c:v>
                </c:pt>
                <c:pt idx="23">
                  <c:v>0.33</c:v>
                </c:pt>
                <c:pt idx="24">
                  <c:v>0.41</c:v>
                </c:pt>
                <c:pt idx="25">
                  <c:v>0.42</c:v>
                </c:pt>
                <c:pt idx="26">
                  <c:v>0.42</c:v>
                </c:pt>
                <c:pt idx="27">
                  <c:v>0.41</c:v>
                </c:pt>
                <c:pt idx="28">
                  <c:v>0.42</c:v>
                </c:pt>
                <c:pt idx="29">
                  <c:v>0.41</c:v>
                </c:pt>
                <c:pt idx="30">
                  <c:v>0.42</c:v>
                </c:pt>
                <c:pt idx="31">
                  <c:v>0.42</c:v>
                </c:pt>
                <c:pt idx="32">
                  <c:v>0.42</c:v>
                </c:pt>
                <c:pt idx="33">
                  <c:v>0.41</c:v>
                </c:pt>
                <c:pt idx="34">
                  <c:v>0.41</c:v>
                </c:pt>
                <c:pt idx="35">
                  <c:v>0.41</c:v>
                </c:pt>
                <c:pt idx="36">
                  <c:v>0.42</c:v>
                </c:pt>
                <c:pt idx="37">
                  <c:v>0.42</c:v>
                </c:pt>
                <c:pt idx="38">
                  <c:v>0.41</c:v>
                </c:pt>
                <c:pt idx="39">
                  <c:v>0.41</c:v>
                </c:pt>
                <c:pt idx="40">
                  <c:v>0.42</c:v>
                </c:pt>
                <c:pt idx="41">
                  <c:v>0.42</c:v>
                </c:pt>
                <c:pt idx="42">
                  <c:v>0.54</c:v>
                </c:pt>
                <c:pt idx="43">
                  <c:v>0.54</c:v>
                </c:pt>
                <c:pt idx="44">
                  <c:v>0.54</c:v>
                </c:pt>
                <c:pt idx="45">
                  <c:v>0.54</c:v>
                </c:pt>
                <c:pt idx="46">
                  <c:v>0.54</c:v>
                </c:pt>
                <c:pt idx="47">
                  <c:v>0.54</c:v>
                </c:pt>
                <c:pt idx="48">
                  <c:v>0.54</c:v>
                </c:pt>
                <c:pt idx="49">
                  <c:v>0.54</c:v>
                </c:pt>
                <c:pt idx="50">
                  <c:v>0.54</c:v>
                </c:pt>
                <c:pt idx="51">
                  <c:v>0.67</c:v>
                </c:pt>
                <c:pt idx="52">
                  <c:v>0.67</c:v>
                </c:pt>
                <c:pt idx="53">
                  <c:v>0.67</c:v>
                </c:pt>
                <c:pt idx="54">
                  <c:v>0.67</c:v>
                </c:pt>
                <c:pt idx="55">
                  <c:v>0.67</c:v>
                </c:pt>
                <c:pt idx="56">
                  <c:v>0.67</c:v>
                </c:pt>
                <c:pt idx="57">
                  <c:v>0.67</c:v>
                </c:pt>
                <c:pt idx="58">
                  <c:v>0.67</c:v>
                </c:pt>
                <c:pt idx="59">
                  <c:v>0.67</c:v>
                </c:pt>
                <c:pt idx="60">
                  <c:v>0.67</c:v>
                </c:pt>
                <c:pt idx="61">
                  <c:v>0.75</c:v>
                </c:pt>
                <c:pt idx="62">
                  <c:v>0.75</c:v>
                </c:pt>
                <c:pt idx="63">
                  <c:v>0.75</c:v>
                </c:pt>
                <c:pt idx="64">
                  <c:v>0.75</c:v>
                </c:pt>
                <c:pt idx="65">
                  <c:v>0.75</c:v>
                </c:pt>
                <c:pt idx="66">
                  <c:v>0.75</c:v>
                </c:pt>
                <c:pt idx="67">
                  <c:v>0.75</c:v>
                </c:pt>
                <c:pt idx="68">
                  <c:v>0.75</c:v>
                </c:pt>
                <c:pt idx="69">
                  <c:v>0.75</c:v>
                </c:pt>
                <c:pt idx="70">
                  <c:v>0.83</c:v>
                </c:pt>
                <c:pt idx="71">
                  <c:v>0.83</c:v>
                </c:pt>
                <c:pt idx="72">
                  <c:v>0.83</c:v>
                </c:pt>
                <c:pt idx="73">
                  <c:v>0.83</c:v>
                </c:pt>
                <c:pt idx="74">
                  <c:v>0.83</c:v>
                </c:pt>
                <c:pt idx="75">
                  <c:v>0.83</c:v>
                </c:pt>
                <c:pt idx="76">
                  <c:v>0.86</c:v>
                </c:pt>
                <c:pt idx="77">
                  <c:v>0.93</c:v>
                </c:pt>
                <c:pt idx="78">
                  <c:v>0.93</c:v>
                </c:pt>
                <c:pt idx="79">
                  <c:v>0.93</c:v>
                </c:pt>
                <c:pt idx="80">
                  <c:v>0.93</c:v>
                </c:pt>
                <c:pt idx="81">
                  <c:v>0.93</c:v>
                </c:pt>
                <c:pt idx="82">
                  <c:v>0.93</c:v>
                </c:pt>
                <c:pt idx="83">
                  <c:v>0.93</c:v>
                </c:pt>
                <c:pt idx="84">
                  <c:v>0.93</c:v>
                </c:pt>
                <c:pt idx="85">
                  <c:v>0.93</c:v>
                </c:pt>
                <c:pt idx="86">
                  <c:v>1.02</c:v>
                </c:pt>
                <c:pt idx="87">
                  <c:v>1.02</c:v>
                </c:pt>
                <c:pt idx="88">
                  <c:v>1.02</c:v>
                </c:pt>
                <c:pt idx="89">
                  <c:v>1.02</c:v>
                </c:pt>
                <c:pt idx="90">
                  <c:v>1.02</c:v>
                </c:pt>
                <c:pt idx="91">
                  <c:v>1.02</c:v>
                </c:pt>
                <c:pt idx="92">
                  <c:v>1.0900000000000001</c:v>
                </c:pt>
                <c:pt idx="93">
                  <c:v>1.0900000000000001</c:v>
                </c:pt>
                <c:pt idx="94">
                  <c:v>1.0900000000000001</c:v>
                </c:pt>
                <c:pt idx="95">
                  <c:v>1.0900000000000001</c:v>
                </c:pt>
                <c:pt idx="96">
                  <c:v>1.1599999999999999</c:v>
                </c:pt>
                <c:pt idx="97">
                  <c:v>1.1599999999999999</c:v>
                </c:pt>
                <c:pt idx="98">
                  <c:v>1.1599999999999999</c:v>
                </c:pt>
                <c:pt idx="99">
                  <c:v>1.24</c:v>
                </c:pt>
                <c:pt idx="100">
                  <c:v>1.24</c:v>
                </c:pt>
                <c:pt idx="101">
                  <c:v>1.24</c:v>
                </c:pt>
                <c:pt idx="102">
                  <c:v>1.29</c:v>
                </c:pt>
                <c:pt idx="103">
                  <c:v>1.33</c:v>
                </c:pt>
                <c:pt idx="104">
                  <c:v>1.33</c:v>
                </c:pt>
                <c:pt idx="105">
                  <c:v>1.36</c:v>
                </c:pt>
                <c:pt idx="106">
                  <c:v>1.39</c:v>
                </c:pt>
                <c:pt idx="107">
                  <c:v>1.39</c:v>
                </c:pt>
                <c:pt idx="108">
                  <c:v>1.43</c:v>
                </c:pt>
                <c:pt idx="109">
                  <c:v>1.43</c:v>
                </c:pt>
                <c:pt idx="110">
                  <c:v>1.47</c:v>
                </c:pt>
                <c:pt idx="111">
                  <c:v>1.47</c:v>
                </c:pt>
                <c:pt idx="112">
                  <c:v>1.47</c:v>
                </c:pt>
                <c:pt idx="113">
                  <c:v>1.52</c:v>
                </c:pt>
                <c:pt idx="114">
                  <c:v>1.52</c:v>
                </c:pt>
                <c:pt idx="115">
                  <c:v>1.52</c:v>
                </c:pt>
                <c:pt idx="116">
                  <c:v>1.57</c:v>
                </c:pt>
                <c:pt idx="117">
                  <c:v>1.57</c:v>
                </c:pt>
                <c:pt idx="118">
                  <c:v>1.59</c:v>
                </c:pt>
                <c:pt idx="119">
                  <c:v>1.59</c:v>
                </c:pt>
                <c:pt idx="120">
                  <c:v>1.62</c:v>
                </c:pt>
                <c:pt idx="121">
                  <c:v>1.62</c:v>
                </c:pt>
                <c:pt idx="122">
                  <c:v>1.62</c:v>
                </c:pt>
                <c:pt idx="123">
                  <c:v>1.67</c:v>
                </c:pt>
                <c:pt idx="124">
                  <c:v>1.67</c:v>
                </c:pt>
                <c:pt idx="125">
                  <c:v>1.67</c:v>
                </c:pt>
                <c:pt idx="126">
                  <c:v>1.69</c:v>
                </c:pt>
                <c:pt idx="127">
                  <c:v>1.69</c:v>
                </c:pt>
                <c:pt idx="128">
                  <c:v>1.69</c:v>
                </c:pt>
                <c:pt idx="129">
                  <c:v>1.72</c:v>
                </c:pt>
                <c:pt idx="130">
                  <c:v>1.72</c:v>
                </c:pt>
                <c:pt idx="131">
                  <c:v>1.72</c:v>
                </c:pt>
                <c:pt idx="132">
                  <c:v>1.77</c:v>
                </c:pt>
                <c:pt idx="133">
                  <c:v>1.77</c:v>
                </c:pt>
                <c:pt idx="134">
                  <c:v>1.77</c:v>
                </c:pt>
                <c:pt idx="135">
                  <c:v>1.77</c:v>
                </c:pt>
                <c:pt idx="136">
                  <c:v>1.77</c:v>
                </c:pt>
                <c:pt idx="137">
                  <c:v>1.77</c:v>
                </c:pt>
                <c:pt idx="138">
                  <c:v>1.77</c:v>
                </c:pt>
                <c:pt idx="139">
                  <c:v>1.77</c:v>
                </c:pt>
                <c:pt idx="140">
                  <c:v>1.77</c:v>
                </c:pt>
                <c:pt idx="141">
                  <c:v>1.77</c:v>
                </c:pt>
                <c:pt idx="142">
                  <c:v>1.77</c:v>
                </c:pt>
                <c:pt idx="143">
                  <c:v>1.77</c:v>
                </c:pt>
                <c:pt idx="144">
                  <c:v>1.77</c:v>
                </c:pt>
                <c:pt idx="145">
                  <c:v>1.77</c:v>
                </c:pt>
                <c:pt idx="146">
                  <c:v>1.77</c:v>
                </c:pt>
                <c:pt idx="147">
                  <c:v>1.77</c:v>
                </c:pt>
                <c:pt idx="148">
                  <c:v>1.77</c:v>
                </c:pt>
                <c:pt idx="149">
                  <c:v>1.77</c:v>
                </c:pt>
                <c:pt idx="150">
                  <c:v>1.77</c:v>
                </c:pt>
                <c:pt idx="151">
                  <c:v>1.77</c:v>
                </c:pt>
                <c:pt idx="152">
                  <c:v>1.77</c:v>
                </c:pt>
                <c:pt idx="153">
                  <c:v>1.77</c:v>
                </c:pt>
                <c:pt idx="154">
                  <c:v>1.77</c:v>
                </c:pt>
                <c:pt idx="155">
                  <c:v>1.77</c:v>
                </c:pt>
                <c:pt idx="156">
                  <c:v>1.77</c:v>
                </c:pt>
                <c:pt idx="157">
                  <c:v>1.77</c:v>
                </c:pt>
                <c:pt idx="158">
                  <c:v>1.77</c:v>
                </c:pt>
                <c:pt idx="159">
                  <c:v>1.77</c:v>
                </c:pt>
                <c:pt idx="160">
                  <c:v>1.77</c:v>
                </c:pt>
                <c:pt idx="161">
                  <c:v>1.77</c:v>
                </c:pt>
                <c:pt idx="162">
                  <c:v>1.77</c:v>
                </c:pt>
                <c:pt idx="163">
                  <c:v>1.77</c:v>
                </c:pt>
                <c:pt idx="164">
                  <c:v>1.77</c:v>
                </c:pt>
                <c:pt idx="165">
                  <c:v>1.77</c:v>
                </c:pt>
                <c:pt idx="166">
                  <c:v>1.77</c:v>
                </c:pt>
                <c:pt idx="167">
                  <c:v>1.77</c:v>
                </c:pt>
                <c:pt idx="168">
                  <c:v>1.77</c:v>
                </c:pt>
                <c:pt idx="169">
                  <c:v>1.77</c:v>
                </c:pt>
                <c:pt idx="170">
                  <c:v>1.77</c:v>
                </c:pt>
                <c:pt idx="171">
                  <c:v>1.77</c:v>
                </c:pt>
                <c:pt idx="172">
                  <c:v>1.77</c:v>
                </c:pt>
                <c:pt idx="173">
                  <c:v>1.77</c:v>
                </c:pt>
                <c:pt idx="174">
                  <c:v>1.77</c:v>
                </c:pt>
                <c:pt idx="175">
                  <c:v>1.77</c:v>
                </c:pt>
                <c:pt idx="176">
                  <c:v>1.77</c:v>
                </c:pt>
                <c:pt idx="177">
                  <c:v>1.77</c:v>
                </c:pt>
                <c:pt idx="178">
                  <c:v>1.77</c:v>
                </c:pt>
                <c:pt idx="179">
                  <c:v>1.77</c:v>
                </c:pt>
                <c:pt idx="180">
                  <c:v>1.77</c:v>
                </c:pt>
                <c:pt idx="181">
                  <c:v>1.77</c:v>
                </c:pt>
                <c:pt idx="182">
                  <c:v>1.77</c:v>
                </c:pt>
                <c:pt idx="183">
                  <c:v>1.77</c:v>
                </c:pt>
                <c:pt idx="184">
                  <c:v>1.77</c:v>
                </c:pt>
                <c:pt idx="185">
                  <c:v>1.77</c:v>
                </c:pt>
                <c:pt idx="186">
                  <c:v>1.77</c:v>
                </c:pt>
                <c:pt idx="187">
                  <c:v>1.77</c:v>
                </c:pt>
                <c:pt idx="188">
                  <c:v>1.77</c:v>
                </c:pt>
                <c:pt idx="189">
                  <c:v>1.77</c:v>
                </c:pt>
                <c:pt idx="190">
                  <c:v>1.77</c:v>
                </c:pt>
                <c:pt idx="191">
                  <c:v>1.77</c:v>
                </c:pt>
                <c:pt idx="192">
                  <c:v>1.77</c:v>
                </c:pt>
                <c:pt idx="193">
                  <c:v>1.77</c:v>
                </c:pt>
                <c:pt idx="194">
                  <c:v>1.77</c:v>
                </c:pt>
                <c:pt idx="195">
                  <c:v>1.77</c:v>
                </c:pt>
                <c:pt idx="196">
                  <c:v>1.77</c:v>
                </c:pt>
                <c:pt idx="197">
                  <c:v>1.77</c:v>
                </c:pt>
                <c:pt idx="198">
                  <c:v>1.77</c:v>
                </c:pt>
                <c:pt idx="199">
                  <c:v>1.77</c:v>
                </c:pt>
                <c:pt idx="200">
                  <c:v>1.77</c:v>
                </c:pt>
                <c:pt idx="201">
                  <c:v>1.77</c:v>
                </c:pt>
                <c:pt idx="202">
                  <c:v>1.77</c:v>
                </c:pt>
                <c:pt idx="203">
                  <c:v>1.77</c:v>
                </c:pt>
                <c:pt idx="204">
                  <c:v>1.77</c:v>
                </c:pt>
                <c:pt idx="205">
                  <c:v>1.77</c:v>
                </c:pt>
                <c:pt idx="206">
                  <c:v>1.77</c:v>
                </c:pt>
                <c:pt idx="207">
                  <c:v>1.77</c:v>
                </c:pt>
                <c:pt idx="208">
                  <c:v>1.77</c:v>
                </c:pt>
                <c:pt idx="209">
                  <c:v>1.77</c:v>
                </c:pt>
                <c:pt idx="210">
                  <c:v>1.77</c:v>
                </c:pt>
                <c:pt idx="211">
                  <c:v>1.77</c:v>
                </c:pt>
                <c:pt idx="212">
                  <c:v>1.77</c:v>
                </c:pt>
                <c:pt idx="213">
                  <c:v>1.77</c:v>
                </c:pt>
                <c:pt idx="214">
                  <c:v>1.77</c:v>
                </c:pt>
                <c:pt idx="215">
                  <c:v>1.77</c:v>
                </c:pt>
                <c:pt idx="216">
                  <c:v>1.77</c:v>
                </c:pt>
                <c:pt idx="217">
                  <c:v>1.77</c:v>
                </c:pt>
                <c:pt idx="218">
                  <c:v>1.77</c:v>
                </c:pt>
                <c:pt idx="219">
                  <c:v>1.77</c:v>
                </c:pt>
                <c:pt idx="220">
                  <c:v>1.77</c:v>
                </c:pt>
                <c:pt idx="221">
                  <c:v>1.77</c:v>
                </c:pt>
                <c:pt idx="222">
                  <c:v>1.77</c:v>
                </c:pt>
                <c:pt idx="223">
                  <c:v>1.77</c:v>
                </c:pt>
                <c:pt idx="224">
                  <c:v>1.77</c:v>
                </c:pt>
                <c:pt idx="225">
                  <c:v>1.77</c:v>
                </c:pt>
                <c:pt idx="226">
                  <c:v>1.77</c:v>
                </c:pt>
                <c:pt idx="227">
                  <c:v>1.77</c:v>
                </c:pt>
                <c:pt idx="228">
                  <c:v>1.77</c:v>
                </c:pt>
                <c:pt idx="229">
                  <c:v>1.77</c:v>
                </c:pt>
                <c:pt idx="230">
                  <c:v>1.77</c:v>
                </c:pt>
                <c:pt idx="231">
                  <c:v>1.77</c:v>
                </c:pt>
                <c:pt idx="232">
                  <c:v>1.77</c:v>
                </c:pt>
                <c:pt idx="233">
                  <c:v>1.77</c:v>
                </c:pt>
                <c:pt idx="234">
                  <c:v>1.77</c:v>
                </c:pt>
                <c:pt idx="235">
                  <c:v>1.77</c:v>
                </c:pt>
                <c:pt idx="236">
                  <c:v>1.77</c:v>
                </c:pt>
                <c:pt idx="237">
                  <c:v>1.77</c:v>
                </c:pt>
                <c:pt idx="238">
                  <c:v>1.77</c:v>
                </c:pt>
                <c:pt idx="239">
                  <c:v>1.77</c:v>
                </c:pt>
                <c:pt idx="240">
                  <c:v>1.77</c:v>
                </c:pt>
                <c:pt idx="241">
                  <c:v>1.77</c:v>
                </c:pt>
                <c:pt idx="242">
                  <c:v>1.77</c:v>
                </c:pt>
                <c:pt idx="243">
                  <c:v>1.77</c:v>
                </c:pt>
                <c:pt idx="244">
                  <c:v>1.77</c:v>
                </c:pt>
                <c:pt idx="245">
                  <c:v>1.77</c:v>
                </c:pt>
                <c:pt idx="246">
                  <c:v>1.77</c:v>
                </c:pt>
                <c:pt idx="247">
                  <c:v>1.77</c:v>
                </c:pt>
                <c:pt idx="248">
                  <c:v>1.77</c:v>
                </c:pt>
                <c:pt idx="249">
                  <c:v>1.77</c:v>
                </c:pt>
                <c:pt idx="250">
                  <c:v>1.77</c:v>
                </c:pt>
                <c:pt idx="251">
                  <c:v>1.77</c:v>
                </c:pt>
                <c:pt idx="252">
                  <c:v>1.77</c:v>
                </c:pt>
                <c:pt idx="253">
                  <c:v>1.77</c:v>
                </c:pt>
                <c:pt idx="254">
                  <c:v>1.77</c:v>
                </c:pt>
                <c:pt idx="255">
                  <c:v>1.77</c:v>
                </c:pt>
                <c:pt idx="256">
                  <c:v>1.77</c:v>
                </c:pt>
                <c:pt idx="257">
                  <c:v>1.77</c:v>
                </c:pt>
                <c:pt idx="258">
                  <c:v>1.77</c:v>
                </c:pt>
                <c:pt idx="259">
                  <c:v>1.77</c:v>
                </c:pt>
                <c:pt idx="260">
                  <c:v>1.77</c:v>
                </c:pt>
                <c:pt idx="261">
                  <c:v>1.77</c:v>
                </c:pt>
                <c:pt idx="262">
                  <c:v>1.77</c:v>
                </c:pt>
                <c:pt idx="263">
                  <c:v>1.77</c:v>
                </c:pt>
                <c:pt idx="264">
                  <c:v>1.77</c:v>
                </c:pt>
                <c:pt idx="265">
                  <c:v>1.77</c:v>
                </c:pt>
                <c:pt idx="266">
                  <c:v>1.77</c:v>
                </c:pt>
                <c:pt idx="267">
                  <c:v>1.77</c:v>
                </c:pt>
                <c:pt idx="268">
                  <c:v>1.77</c:v>
                </c:pt>
                <c:pt idx="269">
                  <c:v>1.77</c:v>
                </c:pt>
                <c:pt idx="270">
                  <c:v>1.77</c:v>
                </c:pt>
                <c:pt idx="271">
                  <c:v>1.77</c:v>
                </c:pt>
                <c:pt idx="272">
                  <c:v>1.77</c:v>
                </c:pt>
                <c:pt idx="273">
                  <c:v>1.77</c:v>
                </c:pt>
                <c:pt idx="274">
                  <c:v>1.77</c:v>
                </c:pt>
                <c:pt idx="275">
                  <c:v>1.77</c:v>
                </c:pt>
                <c:pt idx="276">
                  <c:v>1.77</c:v>
                </c:pt>
                <c:pt idx="277">
                  <c:v>1.77</c:v>
                </c:pt>
                <c:pt idx="278">
                  <c:v>1.77</c:v>
                </c:pt>
                <c:pt idx="279">
                  <c:v>1.77</c:v>
                </c:pt>
                <c:pt idx="280">
                  <c:v>1.77</c:v>
                </c:pt>
                <c:pt idx="281">
                  <c:v>1.77</c:v>
                </c:pt>
                <c:pt idx="282">
                  <c:v>1.77</c:v>
                </c:pt>
                <c:pt idx="283">
                  <c:v>1.77</c:v>
                </c:pt>
                <c:pt idx="284">
                  <c:v>1.77</c:v>
                </c:pt>
                <c:pt idx="285">
                  <c:v>1.77</c:v>
                </c:pt>
                <c:pt idx="286">
                  <c:v>1.77</c:v>
                </c:pt>
                <c:pt idx="287">
                  <c:v>1.77</c:v>
                </c:pt>
                <c:pt idx="288">
                  <c:v>1.77</c:v>
                </c:pt>
                <c:pt idx="289">
                  <c:v>1.77</c:v>
                </c:pt>
                <c:pt idx="290">
                  <c:v>1.77</c:v>
                </c:pt>
                <c:pt idx="291">
                  <c:v>1.77</c:v>
                </c:pt>
                <c:pt idx="292">
                  <c:v>1.77</c:v>
                </c:pt>
                <c:pt idx="293">
                  <c:v>1.77</c:v>
                </c:pt>
                <c:pt idx="294">
                  <c:v>1.77</c:v>
                </c:pt>
                <c:pt idx="295">
                  <c:v>1.77</c:v>
                </c:pt>
                <c:pt idx="296">
                  <c:v>1.77</c:v>
                </c:pt>
                <c:pt idx="297">
                  <c:v>1.77</c:v>
                </c:pt>
                <c:pt idx="298">
                  <c:v>1.77</c:v>
                </c:pt>
                <c:pt idx="299">
                  <c:v>1.77</c:v>
                </c:pt>
                <c:pt idx="300">
                  <c:v>1.77</c:v>
                </c:pt>
                <c:pt idx="301">
                  <c:v>1.77</c:v>
                </c:pt>
                <c:pt idx="302">
                  <c:v>1.77</c:v>
                </c:pt>
                <c:pt idx="303">
                  <c:v>1.77</c:v>
                </c:pt>
                <c:pt idx="304">
                  <c:v>1.77</c:v>
                </c:pt>
                <c:pt idx="305">
                  <c:v>1.77</c:v>
                </c:pt>
                <c:pt idx="306">
                  <c:v>1.77</c:v>
                </c:pt>
                <c:pt idx="307">
                  <c:v>1.77</c:v>
                </c:pt>
                <c:pt idx="308">
                  <c:v>1.77</c:v>
                </c:pt>
                <c:pt idx="309">
                  <c:v>1.77</c:v>
                </c:pt>
                <c:pt idx="310">
                  <c:v>1.77</c:v>
                </c:pt>
                <c:pt idx="311">
                  <c:v>1.77</c:v>
                </c:pt>
                <c:pt idx="312">
                  <c:v>1.77</c:v>
                </c:pt>
                <c:pt idx="313">
                  <c:v>1.77</c:v>
                </c:pt>
                <c:pt idx="314">
                  <c:v>1.77</c:v>
                </c:pt>
                <c:pt idx="315">
                  <c:v>1.77</c:v>
                </c:pt>
                <c:pt idx="316">
                  <c:v>1.77</c:v>
                </c:pt>
                <c:pt idx="317">
                  <c:v>1.77</c:v>
                </c:pt>
                <c:pt idx="318">
                  <c:v>1.77</c:v>
                </c:pt>
                <c:pt idx="319">
                  <c:v>1.77</c:v>
                </c:pt>
                <c:pt idx="320">
                  <c:v>1.77</c:v>
                </c:pt>
                <c:pt idx="321">
                  <c:v>1.77</c:v>
                </c:pt>
                <c:pt idx="322">
                  <c:v>1.77</c:v>
                </c:pt>
                <c:pt idx="323">
                  <c:v>1.77</c:v>
                </c:pt>
                <c:pt idx="324">
                  <c:v>1.77</c:v>
                </c:pt>
                <c:pt idx="325">
                  <c:v>1.77</c:v>
                </c:pt>
                <c:pt idx="326">
                  <c:v>1.77</c:v>
                </c:pt>
                <c:pt idx="327">
                  <c:v>1.77</c:v>
                </c:pt>
                <c:pt idx="328">
                  <c:v>1.77</c:v>
                </c:pt>
                <c:pt idx="329">
                  <c:v>1.77</c:v>
                </c:pt>
                <c:pt idx="330">
                  <c:v>1.77</c:v>
                </c:pt>
                <c:pt idx="331">
                  <c:v>1.77</c:v>
                </c:pt>
                <c:pt idx="332">
                  <c:v>1.77</c:v>
                </c:pt>
                <c:pt idx="333">
                  <c:v>1.77</c:v>
                </c:pt>
                <c:pt idx="334">
                  <c:v>1.77</c:v>
                </c:pt>
                <c:pt idx="335">
                  <c:v>1.77</c:v>
                </c:pt>
                <c:pt idx="336">
                  <c:v>1.77</c:v>
                </c:pt>
                <c:pt idx="337">
                  <c:v>1.77</c:v>
                </c:pt>
                <c:pt idx="338">
                  <c:v>1.77</c:v>
                </c:pt>
                <c:pt idx="339">
                  <c:v>1.77</c:v>
                </c:pt>
                <c:pt idx="340">
                  <c:v>1.77</c:v>
                </c:pt>
                <c:pt idx="341">
                  <c:v>1.77</c:v>
                </c:pt>
                <c:pt idx="342">
                  <c:v>1.77</c:v>
                </c:pt>
                <c:pt idx="343">
                  <c:v>1.77</c:v>
                </c:pt>
                <c:pt idx="344">
                  <c:v>1.77</c:v>
                </c:pt>
                <c:pt idx="345">
                  <c:v>1.77</c:v>
                </c:pt>
                <c:pt idx="346">
                  <c:v>1.77</c:v>
                </c:pt>
                <c:pt idx="347">
                  <c:v>1.77</c:v>
                </c:pt>
                <c:pt idx="348">
                  <c:v>1.77</c:v>
                </c:pt>
                <c:pt idx="349">
                  <c:v>1.77</c:v>
                </c:pt>
                <c:pt idx="350">
                  <c:v>1.77</c:v>
                </c:pt>
                <c:pt idx="351">
                  <c:v>1.77</c:v>
                </c:pt>
                <c:pt idx="352">
                  <c:v>1.77</c:v>
                </c:pt>
                <c:pt idx="353">
                  <c:v>1.77</c:v>
                </c:pt>
                <c:pt idx="354">
                  <c:v>1.77</c:v>
                </c:pt>
                <c:pt idx="355">
                  <c:v>1.77</c:v>
                </c:pt>
                <c:pt idx="356">
                  <c:v>1.77</c:v>
                </c:pt>
                <c:pt idx="357">
                  <c:v>1.77</c:v>
                </c:pt>
                <c:pt idx="358">
                  <c:v>1.77</c:v>
                </c:pt>
                <c:pt idx="359">
                  <c:v>1.84</c:v>
                </c:pt>
                <c:pt idx="360">
                  <c:v>1.84</c:v>
                </c:pt>
                <c:pt idx="361">
                  <c:v>1.84</c:v>
                </c:pt>
                <c:pt idx="362">
                  <c:v>1.84</c:v>
                </c:pt>
                <c:pt idx="363">
                  <c:v>1.84</c:v>
                </c:pt>
                <c:pt idx="364">
                  <c:v>1.84</c:v>
                </c:pt>
                <c:pt idx="365">
                  <c:v>1.89</c:v>
                </c:pt>
                <c:pt idx="366">
                  <c:v>1.89</c:v>
                </c:pt>
                <c:pt idx="367">
                  <c:v>1.89</c:v>
                </c:pt>
                <c:pt idx="368">
                  <c:v>1.93</c:v>
                </c:pt>
                <c:pt idx="369">
                  <c:v>1.93</c:v>
                </c:pt>
                <c:pt idx="370">
                  <c:v>1.93</c:v>
                </c:pt>
                <c:pt idx="371">
                  <c:v>1.99</c:v>
                </c:pt>
                <c:pt idx="372">
                  <c:v>1.99</c:v>
                </c:pt>
                <c:pt idx="373">
                  <c:v>2</c:v>
                </c:pt>
                <c:pt idx="374">
                  <c:v>1.99</c:v>
                </c:pt>
                <c:pt idx="375">
                  <c:v>1.99</c:v>
                </c:pt>
                <c:pt idx="376">
                  <c:v>2.04</c:v>
                </c:pt>
                <c:pt idx="377">
                  <c:v>2.04</c:v>
                </c:pt>
                <c:pt idx="378">
                  <c:v>2.04</c:v>
                </c:pt>
                <c:pt idx="379">
                  <c:v>2.08</c:v>
                </c:pt>
                <c:pt idx="380">
                  <c:v>2.08</c:v>
                </c:pt>
                <c:pt idx="381">
                  <c:v>2.14</c:v>
                </c:pt>
                <c:pt idx="382">
                  <c:v>2.14</c:v>
                </c:pt>
                <c:pt idx="383">
                  <c:v>2.2000000000000002</c:v>
                </c:pt>
                <c:pt idx="384">
                  <c:v>2.2000000000000002</c:v>
                </c:pt>
                <c:pt idx="385">
                  <c:v>2.2400000000000002</c:v>
                </c:pt>
                <c:pt idx="386">
                  <c:v>2.2400000000000002</c:v>
                </c:pt>
                <c:pt idx="387">
                  <c:v>2.2799999999999998</c:v>
                </c:pt>
                <c:pt idx="388">
                  <c:v>2.2799999999999998</c:v>
                </c:pt>
                <c:pt idx="389">
                  <c:v>2.2799999999999998</c:v>
                </c:pt>
                <c:pt idx="390">
                  <c:v>2.33</c:v>
                </c:pt>
                <c:pt idx="391">
                  <c:v>2.33</c:v>
                </c:pt>
                <c:pt idx="392">
                  <c:v>2.33</c:v>
                </c:pt>
                <c:pt idx="393">
                  <c:v>2.41</c:v>
                </c:pt>
                <c:pt idx="394">
                  <c:v>2.41</c:v>
                </c:pt>
                <c:pt idx="395">
                  <c:v>2.41</c:v>
                </c:pt>
                <c:pt idx="396">
                  <c:v>2.4700000000000002</c:v>
                </c:pt>
                <c:pt idx="397">
                  <c:v>2.4700000000000002</c:v>
                </c:pt>
                <c:pt idx="398">
                  <c:v>2.4700000000000002</c:v>
                </c:pt>
                <c:pt idx="399">
                  <c:v>2.4700000000000002</c:v>
                </c:pt>
                <c:pt idx="400">
                  <c:v>2.5299999999999998</c:v>
                </c:pt>
                <c:pt idx="401">
                  <c:v>2.5299999999999998</c:v>
                </c:pt>
                <c:pt idx="402">
                  <c:v>2.5299999999999998</c:v>
                </c:pt>
                <c:pt idx="403">
                  <c:v>2.5299999999999998</c:v>
                </c:pt>
                <c:pt idx="404">
                  <c:v>2.5299999999999998</c:v>
                </c:pt>
                <c:pt idx="405">
                  <c:v>2.5299999999999998</c:v>
                </c:pt>
                <c:pt idx="406">
                  <c:v>2.6</c:v>
                </c:pt>
                <c:pt idx="407">
                  <c:v>2.6</c:v>
                </c:pt>
                <c:pt idx="408">
                  <c:v>2.6</c:v>
                </c:pt>
                <c:pt idx="409">
                  <c:v>2.66</c:v>
                </c:pt>
                <c:pt idx="410">
                  <c:v>2.66</c:v>
                </c:pt>
                <c:pt idx="411">
                  <c:v>2.71</c:v>
                </c:pt>
                <c:pt idx="412">
                  <c:v>2.71</c:v>
                </c:pt>
                <c:pt idx="413">
                  <c:v>2.75</c:v>
                </c:pt>
                <c:pt idx="414">
                  <c:v>2.75</c:v>
                </c:pt>
                <c:pt idx="415">
                  <c:v>2.75</c:v>
                </c:pt>
                <c:pt idx="416">
                  <c:v>2.79</c:v>
                </c:pt>
                <c:pt idx="417">
                  <c:v>2.79</c:v>
                </c:pt>
                <c:pt idx="418">
                  <c:v>2.79</c:v>
                </c:pt>
                <c:pt idx="419">
                  <c:v>2.8</c:v>
                </c:pt>
                <c:pt idx="420">
                  <c:v>2.8</c:v>
                </c:pt>
                <c:pt idx="421">
                  <c:v>2.8</c:v>
                </c:pt>
                <c:pt idx="422">
                  <c:v>2.83</c:v>
                </c:pt>
                <c:pt idx="423">
                  <c:v>2.83</c:v>
                </c:pt>
                <c:pt idx="424">
                  <c:v>2.86</c:v>
                </c:pt>
                <c:pt idx="425">
                  <c:v>2.87</c:v>
                </c:pt>
                <c:pt idx="426">
                  <c:v>2.87</c:v>
                </c:pt>
                <c:pt idx="427">
                  <c:v>2.89</c:v>
                </c:pt>
                <c:pt idx="428">
                  <c:v>2.92</c:v>
                </c:pt>
                <c:pt idx="429">
                  <c:v>2.97</c:v>
                </c:pt>
                <c:pt idx="430">
                  <c:v>3</c:v>
                </c:pt>
                <c:pt idx="431">
                  <c:v>3.02</c:v>
                </c:pt>
                <c:pt idx="432">
                  <c:v>3.05</c:v>
                </c:pt>
                <c:pt idx="433">
                  <c:v>3.08</c:v>
                </c:pt>
                <c:pt idx="434">
                  <c:v>3.09</c:v>
                </c:pt>
                <c:pt idx="435">
                  <c:v>3.12</c:v>
                </c:pt>
                <c:pt idx="436">
                  <c:v>3.14</c:v>
                </c:pt>
                <c:pt idx="437">
                  <c:v>3.19</c:v>
                </c:pt>
                <c:pt idx="438">
                  <c:v>3.22</c:v>
                </c:pt>
                <c:pt idx="439">
                  <c:v>3.25</c:v>
                </c:pt>
                <c:pt idx="440">
                  <c:v>3.27</c:v>
                </c:pt>
                <c:pt idx="441">
                  <c:v>3.29</c:v>
                </c:pt>
                <c:pt idx="442">
                  <c:v>3.34</c:v>
                </c:pt>
                <c:pt idx="443">
                  <c:v>3.35</c:v>
                </c:pt>
                <c:pt idx="444">
                  <c:v>3.38</c:v>
                </c:pt>
                <c:pt idx="445">
                  <c:v>3.4</c:v>
                </c:pt>
                <c:pt idx="446">
                  <c:v>3.44</c:v>
                </c:pt>
                <c:pt idx="447">
                  <c:v>3.46</c:v>
                </c:pt>
                <c:pt idx="448">
                  <c:v>3.48</c:v>
                </c:pt>
                <c:pt idx="449">
                  <c:v>3.51</c:v>
                </c:pt>
                <c:pt idx="450">
                  <c:v>3.56</c:v>
                </c:pt>
                <c:pt idx="451">
                  <c:v>3.6</c:v>
                </c:pt>
                <c:pt idx="452">
                  <c:v>3.64</c:v>
                </c:pt>
                <c:pt idx="453">
                  <c:v>3.67</c:v>
                </c:pt>
                <c:pt idx="454">
                  <c:v>3.7</c:v>
                </c:pt>
                <c:pt idx="455">
                  <c:v>3.73</c:v>
                </c:pt>
                <c:pt idx="456">
                  <c:v>3.78</c:v>
                </c:pt>
                <c:pt idx="457">
                  <c:v>3.81</c:v>
                </c:pt>
                <c:pt idx="458">
                  <c:v>3.85</c:v>
                </c:pt>
                <c:pt idx="459">
                  <c:v>3.9</c:v>
                </c:pt>
                <c:pt idx="460">
                  <c:v>3.96</c:v>
                </c:pt>
                <c:pt idx="461">
                  <c:v>4.03</c:v>
                </c:pt>
                <c:pt idx="462">
                  <c:v>4.12</c:v>
                </c:pt>
                <c:pt idx="463">
                  <c:v>4.17</c:v>
                </c:pt>
                <c:pt idx="464">
                  <c:v>4.22</c:v>
                </c:pt>
                <c:pt idx="465">
                  <c:v>4.28</c:v>
                </c:pt>
                <c:pt idx="466">
                  <c:v>4.3099999999999996</c:v>
                </c:pt>
                <c:pt idx="467">
                  <c:v>4.4000000000000004</c:v>
                </c:pt>
                <c:pt idx="468">
                  <c:v>4.45</c:v>
                </c:pt>
                <c:pt idx="469">
                  <c:v>4.5</c:v>
                </c:pt>
                <c:pt idx="470">
                  <c:v>4.53</c:v>
                </c:pt>
                <c:pt idx="471">
                  <c:v>4.5599999999999996</c:v>
                </c:pt>
                <c:pt idx="472">
                  <c:v>4.6100000000000003</c:v>
                </c:pt>
                <c:pt idx="473">
                  <c:v>4.6399999999999997</c:v>
                </c:pt>
                <c:pt idx="474">
                  <c:v>4.6900000000000004</c:v>
                </c:pt>
                <c:pt idx="475">
                  <c:v>4.71</c:v>
                </c:pt>
                <c:pt idx="476">
                  <c:v>4.75</c:v>
                </c:pt>
                <c:pt idx="477">
                  <c:v>4.78</c:v>
                </c:pt>
                <c:pt idx="478">
                  <c:v>4.82</c:v>
                </c:pt>
                <c:pt idx="479">
                  <c:v>4.8600000000000003</c:v>
                </c:pt>
                <c:pt idx="480">
                  <c:v>4.8899999999999997</c:v>
                </c:pt>
                <c:pt idx="481">
                  <c:v>5.0199999999999996</c:v>
                </c:pt>
                <c:pt idx="482">
                  <c:v>5.08</c:v>
                </c:pt>
                <c:pt idx="483">
                  <c:v>5.14</c:v>
                </c:pt>
                <c:pt idx="484">
                  <c:v>5.21</c:v>
                </c:pt>
                <c:pt idx="485">
                  <c:v>5.29</c:v>
                </c:pt>
                <c:pt idx="486">
                  <c:v>5.37</c:v>
                </c:pt>
                <c:pt idx="487">
                  <c:v>5.44</c:v>
                </c:pt>
                <c:pt idx="488">
                  <c:v>5.5</c:v>
                </c:pt>
                <c:pt idx="489">
                  <c:v>5.56</c:v>
                </c:pt>
                <c:pt idx="490">
                  <c:v>5.63</c:v>
                </c:pt>
                <c:pt idx="491">
                  <c:v>5.69</c:v>
                </c:pt>
                <c:pt idx="492">
                  <c:v>5.76</c:v>
                </c:pt>
                <c:pt idx="493">
                  <c:v>5.82</c:v>
                </c:pt>
                <c:pt idx="494">
                  <c:v>5.86</c:v>
                </c:pt>
                <c:pt idx="495">
                  <c:v>5.99</c:v>
                </c:pt>
                <c:pt idx="496">
                  <c:v>6.03</c:v>
                </c:pt>
                <c:pt idx="497">
                  <c:v>6.06</c:v>
                </c:pt>
                <c:pt idx="498">
                  <c:v>6.15</c:v>
                </c:pt>
                <c:pt idx="499">
                  <c:v>6.28</c:v>
                </c:pt>
                <c:pt idx="500">
                  <c:v>6.34</c:v>
                </c:pt>
                <c:pt idx="501">
                  <c:v>6.39</c:v>
                </c:pt>
                <c:pt idx="502">
                  <c:v>6.46</c:v>
                </c:pt>
                <c:pt idx="503">
                  <c:v>6.52</c:v>
                </c:pt>
                <c:pt idx="504">
                  <c:v>6.59</c:v>
                </c:pt>
                <c:pt idx="505">
                  <c:v>6.66</c:v>
                </c:pt>
                <c:pt idx="506">
                  <c:v>6.76</c:v>
                </c:pt>
                <c:pt idx="507">
                  <c:v>6.82</c:v>
                </c:pt>
                <c:pt idx="508">
                  <c:v>6.89</c:v>
                </c:pt>
                <c:pt idx="509">
                  <c:v>7.04</c:v>
                </c:pt>
                <c:pt idx="510">
                  <c:v>7.08</c:v>
                </c:pt>
                <c:pt idx="511">
                  <c:v>7.15</c:v>
                </c:pt>
                <c:pt idx="512">
                  <c:v>7.24</c:v>
                </c:pt>
                <c:pt idx="513">
                  <c:v>7.28</c:v>
                </c:pt>
                <c:pt idx="514">
                  <c:v>7.3</c:v>
                </c:pt>
                <c:pt idx="515">
                  <c:v>7.53</c:v>
                </c:pt>
                <c:pt idx="516">
                  <c:v>7.69</c:v>
                </c:pt>
                <c:pt idx="517">
                  <c:v>7.8</c:v>
                </c:pt>
                <c:pt idx="518">
                  <c:v>7.97</c:v>
                </c:pt>
                <c:pt idx="519">
                  <c:v>8.1300000000000008</c:v>
                </c:pt>
              </c:numCache>
            </c:numRef>
          </c:xVal>
          <c:yVal>
            <c:numRef>
              <c:f>'PC14-H'!$C$36:$C$555</c:f>
              <c:numCache>
                <c:formatCode>General</c:formatCode>
                <c:ptCount val="520"/>
                <c:pt idx="0">
                  <c:v>60.77</c:v>
                </c:pt>
                <c:pt idx="1">
                  <c:v>67.06</c:v>
                </c:pt>
                <c:pt idx="2">
                  <c:v>64.959999999999994</c:v>
                </c:pt>
                <c:pt idx="3">
                  <c:v>67.06</c:v>
                </c:pt>
                <c:pt idx="4">
                  <c:v>69.150000000000006</c:v>
                </c:pt>
                <c:pt idx="5">
                  <c:v>83.82</c:v>
                </c:pt>
                <c:pt idx="6">
                  <c:v>88.01</c:v>
                </c:pt>
                <c:pt idx="7">
                  <c:v>88.01</c:v>
                </c:pt>
                <c:pt idx="8">
                  <c:v>92.2</c:v>
                </c:pt>
                <c:pt idx="9">
                  <c:v>90.11</c:v>
                </c:pt>
                <c:pt idx="10">
                  <c:v>90.11</c:v>
                </c:pt>
                <c:pt idx="11">
                  <c:v>92.2</c:v>
                </c:pt>
                <c:pt idx="12">
                  <c:v>96.39</c:v>
                </c:pt>
                <c:pt idx="13">
                  <c:v>104.77</c:v>
                </c:pt>
                <c:pt idx="14">
                  <c:v>111.06</c:v>
                </c:pt>
                <c:pt idx="15">
                  <c:v>117.35</c:v>
                </c:pt>
                <c:pt idx="16">
                  <c:v>119.44</c:v>
                </c:pt>
                <c:pt idx="17">
                  <c:v>121.54</c:v>
                </c:pt>
                <c:pt idx="18">
                  <c:v>119.44</c:v>
                </c:pt>
                <c:pt idx="19">
                  <c:v>117.35</c:v>
                </c:pt>
                <c:pt idx="20">
                  <c:v>125.73</c:v>
                </c:pt>
                <c:pt idx="21">
                  <c:v>129.91999999999999</c:v>
                </c:pt>
                <c:pt idx="22">
                  <c:v>136.21</c:v>
                </c:pt>
                <c:pt idx="23">
                  <c:v>142.49</c:v>
                </c:pt>
                <c:pt idx="24">
                  <c:v>142.49</c:v>
                </c:pt>
                <c:pt idx="25">
                  <c:v>148.78</c:v>
                </c:pt>
                <c:pt idx="26">
                  <c:v>152.97</c:v>
                </c:pt>
                <c:pt idx="27">
                  <c:v>148.78</c:v>
                </c:pt>
                <c:pt idx="28">
                  <c:v>150.88</c:v>
                </c:pt>
                <c:pt idx="29">
                  <c:v>150.88</c:v>
                </c:pt>
                <c:pt idx="30">
                  <c:v>150.88</c:v>
                </c:pt>
                <c:pt idx="31">
                  <c:v>150.88</c:v>
                </c:pt>
                <c:pt idx="32">
                  <c:v>152.97</c:v>
                </c:pt>
                <c:pt idx="33">
                  <c:v>155.07</c:v>
                </c:pt>
                <c:pt idx="34">
                  <c:v>157.16</c:v>
                </c:pt>
                <c:pt idx="35">
                  <c:v>159.26</c:v>
                </c:pt>
                <c:pt idx="36">
                  <c:v>159.26</c:v>
                </c:pt>
                <c:pt idx="37">
                  <c:v>159.26</c:v>
                </c:pt>
                <c:pt idx="38">
                  <c:v>161.35</c:v>
                </c:pt>
                <c:pt idx="39">
                  <c:v>161.35</c:v>
                </c:pt>
                <c:pt idx="40">
                  <c:v>163.44999999999999</c:v>
                </c:pt>
                <c:pt idx="41">
                  <c:v>163.44999999999999</c:v>
                </c:pt>
                <c:pt idx="42">
                  <c:v>163.44999999999999</c:v>
                </c:pt>
                <c:pt idx="43">
                  <c:v>165.54</c:v>
                </c:pt>
                <c:pt idx="44">
                  <c:v>171.83</c:v>
                </c:pt>
                <c:pt idx="45">
                  <c:v>180.21</c:v>
                </c:pt>
                <c:pt idx="46">
                  <c:v>182.31</c:v>
                </c:pt>
                <c:pt idx="47">
                  <c:v>182.31</c:v>
                </c:pt>
                <c:pt idx="48">
                  <c:v>184.4</c:v>
                </c:pt>
                <c:pt idx="49">
                  <c:v>186.5</c:v>
                </c:pt>
                <c:pt idx="50">
                  <c:v>188.59</c:v>
                </c:pt>
                <c:pt idx="51">
                  <c:v>190.69</c:v>
                </c:pt>
                <c:pt idx="52">
                  <c:v>190.69</c:v>
                </c:pt>
                <c:pt idx="53">
                  <c:v>190.69</c:v>
                </c:pt>
                <c:pt idx="54">
                  <c:v>192.79</c:v>
                </c:pt>
                <c:pt idx="55">
                  <c:v>194.88</c:v>
                </c:pt>
                <c:pt idx="56">
                  <c:v>196.98</c:v>
                </c:pt>
                <c:pt idx="57">
                  <c:v>196.98</c:v>
                </c:pt>
                <c:pt idx="58">
                  <c:v>201.17</c:v>
                </c:pt>
                <c:pt idx="59">
                  <c:v>203.26</c:v>
                </c:pt>
                <c:pt idx="60">
                  <c:v>205.36</c:v>
                </c:pt>
                <c:pt idx="61">
                  <c:v>207.45</c:v>
                </c:pt>
                <c:pt idx="62">
                  <c:v>207.45</c:v>
                </c:pt>
                <c:pt idx="63">
                  <c:v>209.55</c:v>
                </c:pt>
                <c:pt idx="64">
                  <c:v>209.55</c:v>
                </c:pt>
                <c:pt idx="65">
                  <c:v>209.55</c:v>
                </c:pt>
                <c:pt idx="66">
                  <c:v>211.65</c:v>
                </c:pt>
                <c:pt idx="67">
                  <c:v>211.65</c:v>
                </c:pt>
                <c:pt idx="68">
                  <c:v>213.74</c:v>
                </c:pt>
                <c:pt idx="69">
                  <c:v>215.84</c:v>
                </c:pt>
                <c:pt idx="70">
                  <c:v>215.84</c:v>
                </c:pt>
                <c:pt idx="71">
                  <c:v>217.93</c:v>
                </c:pt>
                <c:pt idx="72">
                  <c:v>220.03</c:v>
                </c:pt>
                <c:pt idx="73">
                  <c:v>224.22</c:v>
                </c:pt>
                <c:pt idx="74">
                  <c:v>226.31</c:v>
                </c:pt>
                <c:pt idx="75">
                  <c:v>226.31</c:v>
                </c:pt>
                <c:pt idx="76">
                  <c:v>226.31</c:v>
                </c:pt>
                <c:pt idx="77">
                  <c:v>226.31</c:v>
                </c:pt>
                <c:pt idx="78">
                  <c:v>228.41</c:v>
                </c:pt>
                <c:pt idx="79">
                  <c:v>228.41</c:v>
                </c:pt>
                <c:pt idx="80">
                  <c:v>228.41</c:v>
                </c:pt>
                <c:pt idx="81">
                  <c:v>228.41</c:v>
                </c:pt>
                <c:pt idx="82">
                  <c:v>228.41</c:v>
                </c:pt>
                <c:pt idx="83">
                  <c:v>230.5</c:v>
                </c:pt>
                <c:pt idx="84">
                  <c:v>234.7</c:v>
                </c:pt>
                <c:pt idx="85">
                  <c:v>236.79</c:v>
                </c:pt>
                <c:pt idx="86">
                  <c:v>236.79</c:v>
                </c:pt>
                <c:pt idx="87">
                  <c:v>240.98</c:v>
                </c:pt>
                <c:pt idx="88">
                  <c:v>240.98</c:v>
                </c:pt>
                <c:pt idx="89">
                  <c:v>243.08</c:v>
                </c:pt>
                <c:pt idx="90">
                  <c:v>245.17</c:v>
                </c:pt>
                <c:pt idx="91">
                  <c:v>249.36</c:v>
                </c:pt>
                <c:pt idx="92">
                  <c:v>249.36</c:v>
                </c:pt>
                <c:pt idx="93">
                  <c:v>249.36</c:v>
                </c:pt>
                <c:pt idx="94">
                  <c:v>253.56</c:v>
                </c:pt>
                <c:pt idx="95">
                  <c:v>253.56</c:v>
                </c:pt>
                <c:pt idx="96">
                  <c:v>255.65</c:v>
                </c:pt>
                <c:pt idx="97">
                  <c:v>257.75</c:v>
                </c:pt>
                <c:pt idx="98">
                  <c:v>259.83999999999997</c:v>
                </c:pt>
                <c:pt idx="99">
                  <c:v>264.02999999999997</c:v>
                </c:pt>
                <c:pt idx="100">
                  <c:v>266.13</c:v>
                </c:pt>
                <c:pt idx="101">
                  <c:v>268.22000000000003</c:v>
                </c:pt>
                <c:pt idx="102">
                  <c:v>270.32</c:v>
                </c:pt>
                <c:pt idx="103">
                  <c:v>270.32</c:v>
                </c:pt>
                <c:pt idx="104">
                  <c:v>272.42</c:v>
                </c:pt>
                <c:pt idx="105">
                  <c:v>276.61</c:v>
                </c:pt>
                <c:pt idx="106">
                  <c:v>282.89</c:v>
                </c:pt>
                <c:pt idx="107">
                  <c:v>284.99</c:v>
                </c:pt>
                <c:pt idx="108">
                  <c:v>280.8</c:v>
                </c:pt>
                <c:pt idx="109">
                  <c:v>276.61</c:v>
                </c:pt>
                <c:pt idx="110">
                  <c:v>280.8</c:v>
                </c:pt>
                <c:pt idx="111">
                  <c:v>287.08</c:v>
                </c:pt>
                <c:pt idx="112">
                  <c:v>289.18</c:v>
                </c:pt>
                <c:pt idx="113">
                  <c:v>289.18</c:v>
                </c:pt>
                <c:pt idx="114">
                  <c:v>289.18</c:v>
                </c:pt>
                <c:pt idx="115">
                  <c:v>289.18</c:v>
                </c:pt>
                <c:pt idx="116">
                  <c:v>295.47000000000003</c:v>
                </c:pt>
                <c:pt idx="117">
                  <c:v>295.47000000000003</c:v>
                </c:pt>
                <c:pt idx="118">
                  <c:v>295.47000000000003</c:v>
                </c:pt>
                <c:pt idx="119">
                  <c:v>295.47000000000003</c:v>
                </c:pt>
                <c:pt idx="120">
                  <c:v>297.56</c:v>
                </c:pt>
                <c:pt idx="121">
                  <c:v>297.56</c:v>
                </c:pt>
                <c:pt idx="122">
                  <c:v>297.56</c:v>
                </c:pt>
                <c:pt idx="123">
                  <c:v>299.66000000000003</c:v>
                </c:pt>
                <c:pt idx="124">
                  <c:v>299.66000000000003</c:v>
                </c:pt>
                <c:pt idx="125">
                  <c:v>299.66000000000003</c:v>
                </c:pt>
                <c:pt idx="126">
                  <c:v>301.75</c:v>
                </c:pt>
                <c:pt idx="127">
                  <c:v>301.75</c:v>
                </c:pt>
                <c:pt idx="128">
                  <c:v>301.75</c:v>
                </c:pt>
                <c:pt idx="129">
                  <c:v>305.94</c:v>
                </c:pt>
                <c:pt idx="130">
                  <c:v>305.94</c:v>
                </c:pt>
                <c:pt idx="131">
                  <c:v>297.56</c:v>
                </c:pt>
                <c:pt idx="132">
                  <c:v>295.47000000000003</c:v>
                </c:pt>
                <c:pt idx="133">
                  <c:v>293.37</c:v>
                </c:pt>
                <c:pt idx="134">
                  <c:v>291.27</c:v>
                </c:pt>
                <c:pt idx="135">
                  <c:v>289.18</c:v>
                </c:pt>
                <c:pt idx="136">
                  <c:v>287.08</c:v>
                </c:pt>
                <c:pt idx="137">
                  <c:v>287.08</c:v>
                </c:pt>
                <c:pt idx="138">
                  <c:v>284.99</c:v>
                </c:pt>
                <c:pt idx="139">
                  <c:v>284.99</c:v>
                </c:pt>
                <c:pt idx="140">
                  <c:v>282.89</c:v>
                </c:pt>
                <c:pt idx="141">
                  <c:v>282.89</c:v>
                </c:pt>
                <c:pt idx="142">
                  <c:v>282.89</c:v>
                </c:pt>
                <c:pt idx="143">
                  <c:v>282.89</c:v>
                </c:pt>
                <c:pt idx="144">
                  <c:v>280.8</c:v>
                </c:pt>
                <c:pt idx="145">
                  <c:v>280.8</c:v>
                </c:pt>
                <c:pt idx="146">
                  <c:v>278.7</c:v>
                </c:pt>
                <c:pt idx="147">
                  <c:v>278.7</c:v>
                </c:pt>
                <c:pt idx="148">
                  <c:v>278.7</c:v>
                </c:pt>
                <c:pt idx="149">
                  <c:v>278.7</c:v>
                </c:pt>
                <c:pt idx="150">
                  <c:v>278.7</c:v>
                </c:pt>
                <c:pt idx="151">
                  <c:v>278.7</c:v>
                </c:pt>
                <c:pt idx="152">
                  <c:v>276.61</c:v>
                </c:pt>
                <c:pt idx="153">
                  <c:v>276.61</c:v>
                </c:pt>
                <c:pt idx="154">
                  <c:v>276.61</c:v>
                </c:pt>
                <c:pt idx="155">
                  <c:v>276.61</c:v>
                </c:pt>
                <c:pt idx="156">
                  <c:v>276.61</c:v>
                </c:pt>
                <c:pt idx="157">
                  <c:v>274.51</c:v>
                </c:pt>
                <c:pt idx="158">
                  <c:v>274.51</c:v>
                </c:pt>
                <c:pt idx="159">
                  <c:v>274.51</c:v>
                </c:pt>
                <c:pt idx="160">
                  <c:v>274.51</c:v>
                </c:pt>
                <c:pt idx="161">
                  <c:v>274.51</c:v>
                </c:pt>
                <c:pt idx="162">
                  <c:v>274.51</c:v>
                </c:pt>
                <c:pt idx="163">
                  <c:v>272.42</c:v>
                </c:pt>
                <c:pt idx="164">
                  <c:v>272.42</c:v>
                </c:pt>
                <c:pt idx="165">
                  <c:v>272.42</c:v>
                </c:pt>
                <c:pt idx="166">
                  <c:v>272.42</c:v>
                </c:pt>
                <c:pt idx="167">
                  <c:v>272.42</c:v>
                </c:pt>
                <c:pt idx="168">
                  <c:v>272.42</c:v>
                </c:pt>
                <c:pt idx="169">
                  <c:v>272.42</c:v>
                </c:pt>
                <c:pt idx="170">
                  <c:v>272.42</c:v>
                </c:pt>
                <c:pt idx="171">
                  <c:v>270.32</c:v>
                </c:pt>
                <c:pt idx="172">
                  <c:v>270.32</c:v>
                </c:pt>
                <c:pt idx="173">
                  <c:v>270.32</c:v>
                </c:pt>
                <c:pt idx="174">
                  <c:v>270.32</c:v>
                </c:pt>
                <c:pt idx="175">
                  <c:v>270.32</c:v>
                </c:pt>
                <c:pt idx="176">
                  <c:v>270.32</c:v>
                </c:pt>
                <c:pt idx="177">
                  <c:v>270.32</c:v>
                </c:pt>
                <c:pt idx="178">
                  <c:v>270.32</c:v>
                </c:pt>
                <c:pt idx="179">
                  <c:v>270.32</c:v>
                </c:pt>
                <c:pt idx="180">
                  <c:v>270.32</c:v>
                </c:pt>
                <c:pt idx="181">
                  <c:v>268.22000000000003</c:v>
                </c:pt>
                <c:pt idx="182">
                  <c:v>270.32</c:v>
                </c:pt>
                <c:pt idx="183">
                  <c:v>270.32</c:v>
                </c:pt>
                <c:pt idx="184">
                  <c:v>268.22000000000003</c:v>
                </c:pt>
                <c:pt idx="185">
                  <c:v>268.22000000000003</c:v>
                </c:pt>
                <c:pt idx="186">
                  <c:v>268.22000000000003</c:v>
                </c:pt>
                <c:pt idx="187">
                  <c:v>268.22000000000003</c:v>
                </c:pt>
                <c:pt idx="188">
                  <c:v>268.22000000000003</c:v>
                </c:pt>
                <c:pt idx="189">
                  <c:v>268.22000000000003</c:v>
                </c:pt>
                <c:pt idx="190">
                  <c:v>268.22000000000003</c:v>
                </c:pt>
                <c:pt idx="191">
                  <c:v>268.22000000000003</c:v>
                </c:pt>
                <c:pt idx="192">
                  <c:v>268.22000000000003</c:v>
                </c:pt>
                <c:pt idx="193">
                  <c:v>268.22000000000003</c:v>
                </c:pt>
                <c:pt idx="194">
                  <c:v>266.13</c:v>
                </c:pt>
                <c:pt idx="195">
                  <c:v>266.13</c:v>
                </c:pt>
                <c:pt idx="196">
                  <c:v>266.13</c:v>
                </c:pt>
                <c:pt idx="197">
                  <c:v>266.13</c:v>
                </c:pt>
                <c:pt idx="198">
                  <c:v>266.13</c:v>
                </c:pt>
                <c:pt idx="199">
                  <c:v>266.13</c:v>
                </c:pt>
                <c:pt idx="200">
                  <c:v>266.13</c:v>
                </c:pt>
                <c:pt idx="201">
                  <c:v>266.13</c:v>
                </c:pt>
                <c:pt idx="202">
                  <c:v>266.13</c:v>
                </c:pt>
                <c:pt idx="203">
                  <c:v>266.13</c:v>
                </c:pt>
                <c:pt idx="204">
                  <c:v>266.13</c:v>
                </c:pt>
                <c:pt idx="205">
                  <c:v>266.13</c:v>
                </c:pt>
                <c:pt idx="206">
                  <c:v>266.13</c:v>
                </c:pt>
                <c:pt idx="207">
                  <c:v>266.13</c:v>
                </c:pt>
                <c:pt idx="208">
                  <c:v>264.02999999999997</c:v>
                </c:pt>
                <c:pt idx="209">
                  <c:v>266.13</c:v>
                </c:pt>
                <c:pt idx="210">
                  <c:v>264.02999999999997</c:v>
                </c:pt>
                <c:pt idx="211">
                  <c:v>264.02999999999997</c:v>
                </c:pt>
                <c:pt idx="212">
                  <c:v>264.02999999999997</c:v>
                </c:pt>
                <c:pt idx="213">
                  <c:v>264.02999999999997</c:v>
                </c:pt>
                <c:pt idx="214">
                  <c:v>264.02999999999997</c:v>
                </c:pt>
                <c:pt idx="215">
                  <c:v>264.02999999999997</c:v>
                </c:pt>
                <c:pt idx="216">
                  <c:v>261.94</c:v>
                </c:pt>
                <c:pt idx="217">
                  <c:v>261.94</c:v>
                </c:pt>
                <c:pt idx="218">
                  <c:v>261.94</c:v>
                </c:pt>
                <c:pt idx="219">
                  <c:v>261.94</c:v>
                </c:pt>
                <c:pt idx="220">
                  <c:v>259.83999999999997</c:v>
                </c:pt>
                <c:pt idx="221">
                  <c:v>259.83999999999997</c:v>
                </c:pt>
                <c:pt idx="222">
                  <c:v>257.75</c:v>
                </c:pt>
                <c:pt idx="223">
                  <c:v>255.65</c:v>
                </c:pt>
                <c:pt idx="224">
                  <c:v>253.56</c:v>
                </c:pt>
                <c:pt idx="225">
                  <c:v>251.46</c:v>
                </c:pt>
                <c:pt idx="226">
                  <c:v>249.36</c:v>
                </c:pt>
                <c:pt idx="227">
                  <c:v>247.27</c:v>
                </c:pt>
                <c:pt idx="228">
                  <c:v>247.27</c:v>
                </c:pt>
                <c:pt idx="229">
                  <c:v>245.17</c:v>
                </c:pt>
                <c:pt idx="230">
                  <c:v>243.08</c:v>
                </c:pt>
                <c:pt idx="231">
                  <c:v>240.98</c:v>
                </c:pt>
                <c:pt idx="232">
                  <c:v>238.89</c:v>
                </c:pt>
                <c:pt idx="233">
                  <c:v>238.89</c:v>
                </c:pt>
                <c:pt idx="234">
                  <c:v>236.79</c:v>
                </c:pt>
                <c:pt idx="235">
                  <c:v>234.7</c:v>
                </c:pt>
                <c:pt idx="236">
                  <c:v>232.6</c:v>
                </c:pt>
                <c:pt idx="237">
                  <c:v>228.41</c:v>
                </c:pt>
                <c:pt idx="238">
                  <c:v>228.41</c:v>
                </c:pt>
                <c:pt idx="239">
                  <c:v>224.22</c:v>
                </c:pt>
                <c:pt idx="240">
                  <c:v>217.93</c:v>
                </c:pt>
                <c:pt idx="241">
                  <c:v>196.98</c:v>
                </c:pt>
                <c:pt idx="242">
                  <c:v>184.4</c:v>
                </c:pt>
                <c:pt idx="243">
                  <c:v>171.83</c:v>
                </c:pt>
                <c:pt idx="244">
                  <c:v>161.35</c:v>
                </c:pt>
                <c:pt idx="245">
                  <c:v>150.88</c:v>
                </c:pt>
                <c:pt idx="246">
                  <c:v>142.49</c:v>
                </c:pt>
                <c:pt idx="247">
                  <c:v>136.21</c:v>
                </c:pt>
                <c:pt idx="248">
                  <c:v>129.91999999999999</c:v>
                </c:pt>
                <c:pt idx="249">
                  <c:v>123.63</c:v>
                </c:pt>
                <c:pt idx="250">
                  <c:v>113.16</c:v>
                </c:pt>
                <c:pt idx="251">
                  <c:v>108.97</c:v>
                </c:pt>
                <c:pt idx="252">
                  <c:v>104.77</c:v>
                </c:pt>
                <c:pt idx="253">
                  <c:v>100.58</c:v>
                </c:pt>
                <c:pt idx="254">
                  <c:v>98.49</c:v>
                </c:pt>
                <c:pt idx="255">
                  <c:v>94.3</c:v>
                </c:pt>
                <c:pt idx="256">
                  <c:v>92.2</c:v>
                </c:pt>
                <c:pt idx="257">
                  <c:v>88.01</c:v>
                </c:pt>
                <c:pt idx="258">
                  <c:v>85.92</c:v>
                </c:pt>
                <c:pt idx="259">
                  <c:v>83.82</c:v>
                </c:pt>
                <c:pt idx="260">
                  <c:v>81.72</c:v>
                </c:pt>
                <c:pt idx="261">
                  <c:v>79.63</c:v>
                </c:pt>
                <c:pt idx="262">
                  <c:v>77.53</c:v>
                </c:pt>
                <c:pt idx="263">
                  <c:v>77.53</c:v>
                </c:pt>
                <c:pt idx="264">
                  <c:v>77.53</c:v>
                </c:pt>
                <c:pt idx="265">
                  <c:v>77.53</c:v>
                </c:pt>
                <c:pt idx="266">
                  <c:v>77.53</c:v>
                </c:pt>
                <c:pt idx="267">
                  <c:v>79.63</c:v>
                </c:pt>
                <c:pt idx="268">
                  <c:v>79.63</c:v>
                </c:pt>
                <c:pt idx="269">
                  <c:v>79.63</c:v>
                </c:pt>
                <c:pt idx="270">
                  <c:v>79.63</c:v>
                </c:pt>
                <c:pt idx="271">
                  <c:v>79.63</c:v>
                </c:pt>
                <c:pt idx="272">
                  <c:v>79.63</c:v>
                </c:pt>
                <c:pt idx="273">
                  <c:v>79.63</c:v>
                </c:pt>
                <c:pt idx="274">
                  <c:v>79.63</c:v>
                </c:pt>
                <c:pt idx="275">
                  <c:v>79.63</c:v>
                </c:pt>
                <c:pt idx="276">
                  <c:v>79.63</c:v>
                </c:pt>
                <c:pt idx="277">
                  <c:v>79.63</c:v>
                </c:pt>
                <c:pt idx="278">
                  <c:v>81.72</c:v>
                </c:pt>
                <c:pt idx="279">
                  <c:v>81.72</c:v>
                </c:pt>
                <c:pt idx="280">
                  <c:v>81.72</c:v>
                </c:pt>
                <c:pt idx="281">
                  <c:v>81.72</c:v>
                </c:pt>
                <c:pt idx="282">
                  <c:v>81.72</c:v>
                </c:pt>
                <c:pt idx="283">
                  <c:v>81.72</c:v>
                </c:pt>
                <c:pt idx="284">
                  <c:v>81.72</c:v>
                </c:pt>
                <c:pt idx="285">
                  <c:v>81.72</c:v>
                </c:pt>
                <c:pt idx="286">
                  <c:v>81.72</c:v>
                </c:pt>
                <c:pt idx="287">
                  <c:v>81.72</c:v>
                </c:pt>
                <c:pt idx="288">
                  <c:v>81.72</c:v>
                </c:pt>
                <c:pt idx="289">
                  <c:v>81.72</c:v>
                </c:pt>
                <c:pt idx="290">
                  <c:v>81.72</c:v>
                </c:pt>
                <c:pt idx="291">
                  <c:v>81.72</c:v>
                </c:pt>
                <c:pt idx="292">
                  <c:v>81.72</c:v>
                </c:pt>
                <c:pt idx="293">
                  <c:v>81.72</c:v>
                </c:pt>
                <c:pt idx="294">
                  <c:v>81.72</c:v>
                </c:pt>
                <c:pt idx="295">
                  <c:v>81.72</c:v>
                </c:pt>
                <c:pt idx="296">
                  <c:v>81.72</c:v>
                </c:pt>
                <c:pt idx="297">
                  <c:v>83.82</c:v>
                </c:pt>
                <c:pt idx="298">
                  <c:v>83.82</c:v>
                </c:pt>
                <c:pt idx="299">
                  <c:v>83.82</c:v>
                </c:pt>
                <c:pt idx="300">
                  <c:v>83.82</c:v>
                </c:pt>
                <c:pt idx="301">
                  <c:v>85.92</c:v>
                </c:pt>
                <c:pt idx="302">
                  <c:v>100.58</c:v>
                </c:pt>
                <c:pt idx="303">
                  <c:v>108.97</c:v>
                </c:pt>
                <c:pt idx="304">
                  <c:v>119.44</c:v>
                </c:pt>
                <c:pt idx="305">
                  <c:v>125.73</c:v>
                </c:pt>
                <c:pt idx="306">
                  <c:v>125.73</c:v>
                </c:pt>
                <c:pt idx="307">
                  <c:v>134.11000000000001</c:v>
                </c:pt>
                <c:pt idx="308">
                  <c:v>140.4</c:v>
                </c:pt>
                <c:pt idx="309">
                  <c:v>165.54</c:v>
                </c:pt>
                <c:pt idx="310">
                  <c:v>169.74</c:v>
                </c:pt>
                <c:pt idx="311">
                  <c:v>171.83</c:v>
                </c:pt>
                <c:pt idx="312">
                  <c:v>171.83</c:v>
                </c:pt>
                <c:pt idx="313">
                  <c:v>173.93</c:v>
                </c:pt>
                <c:pt idx="314">
                  <c:v>173.93</c:v>
                </c:pt>
                <c:pt idx="315">
                  <c:v>173.93</c:v>
                </c:pt>
                <c:pt idx="316">
                  <c:v>171.83</c:v>
                </c:pt>
                <c:pt idx="317">
                  <c:v>171.83</c:v>
                </c:pt>
                <c:pt idx="318">
                  <c:v>173.93</c:v>
                </c:pt>
                <c:pt idx="319">
                  <c:v>176.02</c:v>
                </c:pt>
                <c:pt idx="320">
                  <c:v>178.12</c:v>
                </c:pt>
                <c:pt idx="321">
                  <c:v>182.31</c:v>
                </c:pt>
                <c:pt idx="322">
                  <c:v>182.31</c:v>
                </c:pt>
                <c:pt idx="323">
                  <c:v>184.4</c:v>
                </c:pt>
                <c:pt idx="324">
                  <c:v>184.4</c:v>
                </c:pt>
                <c:pt idx="325">
                  <c:v>186.5</c:v>
                </c:pt>
                <c:pt idx="326">
                  <c:v>186.5</c:v>
                </c:pt>
                <c:pt idx="327">
                  <c:v>190.69</c:v>
                </c:pt>
                <c:pt idx="328">
                  <c:v>192.79</c:v>
                </c:pt>
                <c:pt idx="329">
                  <c:v>192.79</c:v>
                </c:pt>
                <c:pt idx="330">
                  <c:v>194.88</c:v>
                </c:pt>
                <c:pt idx="331">
                  <c:v>196.98</c:v>
                </c:pt>
                <c:pt idx="332">
                  <c:v>196.98</c:v>
                </c:pt>
                <c:pt idx="333">
                  <c:v>196.98</c:v>
                </c:pt>
                <c:pt idx="334">
                  <c:v>194.88</c:v>
                </c:pt>
                <c:pt idx="335">
                  <c:v>194.88</c:v>
                </c:pt>
                <c:pt idx="336">
                  <c:v>203.26</c:v>
                </c:pt>
                <c:pt idx="337">
                  <c:v>209.55</c:v>
                </c:pt>
                <c:pt idx="338">
                  <c:v>215.84</c:v>
                </c:pt>
                <c:pt idx="339">
                  <c:v>224.22</c:v>
                </c:pt>
                <c:pt idx="340">
                  <c:v>232.6</c:v>
                </c:pt>
                <c:pt idx="341">
                  <c:v>236.79</c:v>
                </c:pt>
                <c:pt idx="342">
                  <c:v>243.08</c:v>
                </c:pt>
                <c:pt idx="343">
                  <c:v>249.36</c:v>
                </c:pt>
                <c:pt idx="344">
                  <c:v>257.75</c:v>
                </c:pt>
                <c:pt idx="345">
                  <c:v>266.13</c:v>
                </c:pt>
                <c:pt idx="346">
                  <c:v>272.42</c:v>
                </c:pt>
                <c:pt idx="347">
                  <c:v>276.61</c:v>
                </c:pt>
                <c:pt idx="348">
                  <c:v>282.89</c:v>
                </c:pt>
                <c:pt idx="349">
                  <c:v>287.08</c:v>
                </c:pt>
                <c:pt idx="350">
                  <c:v>295.47000000000003</c:v>
                </c:pt>
                <c:pt idx="351">
                  <c:v>299.66000000000003</c:v>
                </c:pt>
                <c:pt idx="352">
                  <c:v>305.94</c:v>
                </c:pt>
                <c:pt idx="353">
                  <c:v>308.04000000000002</c:v>
                </c:pt>
                <c:pt idx="354">
                  <c:v>310.13</c:v>
                </c:pt>
                <c:pt idx="355">
                  <c:v>310.13</c:v>
                </c:pt>
                <c:pt idx="356">
                  <c:v>310.13</c:v>
                </c:pt>
                <c:pt idx="357">
                  <c:v>312.23</c:v>
                </c:pt>
                <c:pt idx="358">
                  <c:v>312.23</c:v>
                </c:pt>
                <c:pt idx="359">
                  <c:v>312.23</c:v>
                </c:pt>
                <c:pt idx="360">
                  <c:v>312.23</c:v>
                </c:pt>
                <c:pt idx="361">
                  <c:v>314.32</c:v>
                </c:pt>
                <c:pt idx="362">
                  <c:v>314.32</c:v>
                </c:pt>
                <c:pt idx="363">
                  <c:v>314.32</c:v>
                </c:pt>
                <c:pt idx="364">
                  <c:v>314.32</c:v>
                </c:pt>
                <c:pt idx="365">
                  <c:v>316.42</c:v>
                </c:pt>
                <c:pt idx="366">
                  <c:v>320.61</c:v>
                </c:pt>
                <c:pt idx="367">
                  <c:v>320.61</c:v>
                </c:pt>
                <c:pt idx="368">
                  <c:v>324.8</c:v>
                </c:pt>
                <c:pt idx="369">
                  <c:v>326.89999999999998</c:v>
                </c:pt>
                <c:pt idx="370">
                  <c:v>324.8</c:v>
                </c:pt>
                <c:pt idx="371">
                  <c:v>324.8</c:v>
                </c:pt>
                <c:pt idx="372">
                  <c:v>322.70999999999998</c:v>
                </c:pt>
                <c:pt idx="373">
                  <c:v>320.61</c:v>
                </c:pt>
                <c:pt idx="374">
                  <c:v>324.8</c:v>
                </c:pt>
                <c:pt idx="375">
                  <c:v>331.09</c:v>
                </c:pt>
                <c:pt idx="376">
                  <c:v>333.18</c:v>
                </c:pt>
                <c:pt idx="377">
                  <c:v>331.09</c:v>
                </c:pt>
                <c:pt idx="378">
                  <c:v>331.09</c:v>
                </c:pt>
                <c:pt idx="379">
                  <c:v>333.18</c:v>
                </c:pt>
                <c:pt idx="380">
                  <c:v>335.28</c:v>
                </c:pt>
                <c:pt idx="381">
                  <c:v>337.38</c:v>
                </c:pt>
                <c:pt idx="382">
                  <c:v>341.57</c:v>
                </c:pt>
                <c:pt idx="383">
                  <c:v>343.66</c:v>
                </c:pt>
                <c:pt idx="384">
                  <c:v>343.66</c:v>
                </c:pt>
                <c:pt idx="385">
                  <c:v>343.66</c:v>
                </c:pt>
                <c:pt idx="386">
                  <c:v>341.57</c:v>
                </c:pt>
                <c:pt idx="387">
                  <c:v>345.76</c:v>
                </c:pt>
                <c:pt idx="388">
                  <c:v>345.76</c:v>
                </c:pt>
                <c:pt idx="389">
                  <c:v>345.76</c:v>
                </c:pt>
                <c:pt idx="390">
                  <c:v>345.76</c:v>
                </c:pt>
                <c:pt idx="391">
                  <c:v>347.85</c:v>
                </c:pt>
                <c:pt idx="392">
                  <c:v>349.95</c:v>
                </c:pt>
                <c:pt idx="393">
                  <c:v>349.95</c:v>
                </c:pt>
                <c:pt idx="394">
                  <c:v>354.14</c:v>
                </c:pt>
                <c:pt idx="395">
                  <c:v>358.33</c:v>
                </c:pt>
                <c:pt idx="396">
                  <c:v>358.33</c:v>
                </c:pt>
                <c:pt idx="397">
                  <c:v>358.33</c:v>
                </c:pt>
                <c:pt idx="398">
                  <c:v>358.33</c:v>
                </c:pt>
                <c:pt idx="399">
                  <c:v>360.43</c:v>
                </c:pt>
                <c:pt idx="400">
                  <c:v>360.43</c:v>
                </c:pt>
                <c:pt idx="401">
                  <c:v>358.33</c:v>
                </c:pt>
                <c:pt idx="402">
                  <c:v>358.33</c:v>
                </c:pt>
                <c:pt idx="403">
                  <c:v>360.43</c:v>
                </c:pt>
                <c:pt idx="404">
                  <c:v>358.33</c:v>
                </c:pt>
                <c:pt idx="405">
                  <c:v>354.14</c:v>
                </c:pt>
                <c:pt idx="406">
                  <c:v>362.52</c:v>
                </c:pt>
                <c:pt idx="407">
                  <c:v>364.62</c:v>
                </c:pt>
                <c:pt idx="408">
                  <c:v>368.81</c:v>
                </c:pt>
                <c:pt idx="409">
                  <c:v>370.9</c:v>
                </c:pt>
                <c:pt idx="410">
                  <c:v>373</c:v>
                </c:pt>
                <c:pt idx="411">
                  <c:v>373</c:v>
                </c:pt>
                <c:pt idx="412">
                  <c:v>373</c:v>
                </c:pt>
                <c:pt idx="413">
                  <c:v>373</c:v>
                </c:pt>
                <c:pt idx="414">
                  <c:v>373</c:v>
                </c:pt>
                <c:pt idx="415">
                  <c:v>370.9</c:v>
                </c:pt>
                <c:pt idx="416">
                  <c:v>370.9</c:v>
                </c:pt>
                <c:pt idx="417">
                  <c:v>370.9</c:v>
                </c:pt>
                <c:pt idx="418">
                  <c:v>370.9</c:v>
                </c:pt>
                <c:pt idx="419">
                  <c:v>370.9</c:v>
                </c:pt>
                <c:pt idx="420">
                  <c:v>368.81</c:v>
                </c:pt>
                <c:pt idx="421">
                  <c:v>368.81</c:v>
                </c:pt>
                <c:pt idx="422">
                  <c:v>368.81</c:v>
                </c:pt>
                <c:pt idx="423">
                  <c:v>368.81</c:v>
                </c:pt>
                <c:pt idx="424">
                  <c:v>368.81</c:v>
                </c:pt>
                <c:pt idx="425">
                  <c:v>370.9</c:v>
                </c:pt>
                <c:pt idx="426">
                  <c:v>368.81</c:v>
                </c:pt>
                <c:pt idx="427">
                  <c:v>383.48</c:v>
                </c:pt>
                <c:pt idx="428">
                  <c:v>393.95</c:v>
                </c:pt>
                <c:pt idx="429">
                  <c:v>396.05</c:v>
                </c:pt>
                <c:pt idx="430">
                  <c:v>396.05</c:v>
                </c:pt>
                <c:pt idx="431">
                  <c:v>393.95</c:v>
                </c:pt>
                <c:pt idx="432">
                  <c:v>393.95</c:v>
                </c:pt>
                <c:pt idx="433">
                  <c:v>396.05</c:v>
                </c:pt>
                <c:pt idx="434">
                  <c:v>396.05</c:v>
                </c:pt>
                <c:pt idx="435">
                  <c:v>402.34</c:v>
                </c:pt>
                <c:pt idx="436">
                  <c:v>404.43</c:v>
                </c:pt>
                <c:pt idx="437">
                  <c:v>406.53</c:v>
                </c:pt>
                <c:pt idx="438">
                  <c:v>410.72</c:v>
                </c:pt>
                <c:pt idx="439">
                  <c:v>412.81</c:v>
                </c:pt>
                <c:pt idx="440">
                  <c:v>412.81</c:v>
                </c:pt>
                <c:pt idx="441">
                  <c:v>414.91</c:v>
                </c:pt>
                <c:pt idx="442">
                  <c:v>417</c:v>
                </c:pt>
                <c:pt idx="443">
                  <c:v>419.1</c:v>
                </c:pt>
                <c:pt idx="444">
                  <c:v>421.2</c:v>
                </c:pt>
                <c:pt idx="445">
                  <c:v>421.2</c:v>
                </c:pt>
                <c:pt idx="446">
                  <c:v>425.39</c:v>
                </c:pt>
                <c:pt idx="447">
                  <c:v>427.48</c:v>
                </c:pt>
                <c:pt idx="448">
                  <c:v>429.58</c:v>
                </c:pt>
                <c:pt idx="449">
                  <c:v>433.77</c:v>
                </c:pt>
                <c:pt idx="450">
                  <c:v>437.96</c:v>
                </c:pt>
                <c:pt idx="451">
                  <c:v>440.06</c:v>
                </c:pt>
                <c:pt idx="452">
                  <c:v>442.15</c:v>
                </c:pt>
                <c:pt idx="453">
                  <c:v>444.25</c:v>
                </c:pt>
                <c:pt idx="454">
                  <c:v>446.34</c:v>
                </c:pt>
                <c:pt idx="455">
                  <c:v>450.53</c:v>
                </c:pt>
                <c:pt idx="456">
                  <c:v>454.72</c:v>
                </c:pt>
                <c:pt idx="457">
                  <c:v>458.91</c:v>
                </c:pt>
                <c:pt idx="458">
                  <c:v>463.11</c:v>
                </c:pt>
                <c:pt idx="459">
                  <c:v>454.72</c:v>
                </c:pt>
                <c:pt idx="460">
                  <c:v>475.68</c:v>
                </c:pt>
                <c:pt idx="461">
                  <c:v>484.06</c:v>
                </c:pt>
                <c:pt idx="462">
                  <c:v>488.25</c:v>
                </c:pt>
                <c:pt idx="463">
                  <c:v>492.44</c:v>
                </c:pt>
                <c:pt idx="464">
                  <c:v>496.63</c:v>
                </c:pt>
                <c:pt idx="465">
                  <c:v>500.82</c:v>
                </c:pt>
                <c:pt idx="466">
                  <c:v>502.92</c:v>
                </c:pt>
                <c:pt idx="467">
                  <c:v>505.02</c:v>
                </c:pt>
                <c:pt idx="468">
                  <c:v>509.21</c:v>
                </c:pt>
                <c:pt idx="469">
                  <c:v>513.4</c:v>
                </c:pt>
                <c:pt idx="470">
                  <c:v>515.49</c:v>
                </c:pt>
                <c:pt idx="471">
                  <c:v>517.59</c:v>
                </c:pt>
                <c:pt idx="472">
                  <c:v>519.67999999999995</c:v>
                </c:pt>
                <c:pt idx="473">
                  <c:v>523.87</c:v>
                </c:pt>
                <c:pt idx="474">
                  <c:v>528.07000000000005</c:v>
                </c:pt>
                <c:pt idx="475">
                  <c:v>530.16</c:v>
                </c:pt>
                <c:pt idx="476">
                  <c:v>532.26</c:v>
                </c:pt>
                <c:pt idx="477">
                  <c:v>534.35</c:v>
                </c:pt>
                <c:pt idx="478">
                  <c:v>536.45000000000005</c:v>
                </c:pt>
                <c:pt idx="479">
                  <c:v>544.83000000000004</c:v>
                </c:pt>
                <c:pt idx="480">
                  <c:v>532.26</c:v>
                </c:pt>
                <c:pt idx="481">
                  <c:v>555.30999999999995</c:v>
                </c:pt>
                <c:pt idx="482">
                  <c:v>565.79</c:v>
                </c:pt>
                <c:pt idx="483">
                  <c:v>569.98</c:v>
                </c:pt>
                <c:pt idx="484">
                  <c:v>576.26</c:v>
                </c:pt>
                <c:pt idx="485">
                  <c:v>580.45000000000005</c:v>
                </c:pt>
                <c:pt idx="486">
                  <c:v>586.74</c:v>
                </c:pt>
                <c:pt idx="487">
                  <c:v>595.12</c:v>
                </c:pt>
                <c:pt idx="488">
                  <c:v>597.22</c:v>
                </c:pt>
                <c:pt idx="489">
                  <c:v>603.5</c:v>
                </c:pt>
                <c:pt idx="490">
                  <c:v>605.6</c:v>
                </c:pt>
                <c:pt idx="491">
                  <c:v>611.89</c:v>
                </c:pt>
                <c:pt idx="492">
                  <c:v>616.08000000000004</c:v>
                </c:pt>
                <c:pt idx="493">
                  <c:v>622.36</c:v>
                </c:pt>
                <c:pt idx="494">
                  <c:v>624.46</c:v>
                </c:pt>
                <c:pt idx="495">
                  <c:v>628.65</c:v>
                </c:pt>
                <c:pt idx="496">
                  <c:v>628.65</c:v>
                </c:pt>
                <c:pt idx="497">
                  <c:v>607.70000000000005</c:v>
                </c:pt>
                <c:pt idx="498">
                  <c:v>643.32000000000005</c:v>
                </c:pt>
                <c:pt idx="499">
                  <c:v>647.51</c:v>
                </c:pt>
                <c:pt idx="500">
                  <c:v>651.70000000000005</c:v>
                </c:pt>
                <c:pt idx="501">
                  <c:v>655.89</c:v>
                </c:pt>
                <c:pt idx="502">
                  <c:v>660.08</c:v>
                </c:pt>
                <c:pt idx="503">
                  <c:v>664.27</c:v>
                </c:pt>
                <c:pt idx="504">
                  <c:v>666.37</c:v>
                </c:pt>
                <c:pt idx="505">
                  <c:v>668.46</c:v>
                </c:pt>
                <c:pt idx="506">
                  <c:v>672.66</c:v>
                </c:pt>
                <c:pt idx="507">
                  <c:v>674.75</c:v>
                </c:pt>
                <c:pt idx="508">
                  <c:v>676.85</c:v>
                </c:pt>
                <c:pt idx="509">
                  <c:v>676.85</c:v>
                </c:pt>
                <c:pt idx="510">
                  <c:v>676.85</c:v>
                </c:pt>
                <c:pt idx="511">
                  <c:v>678.94</c:v>
                </c:pt>
                <c:pt idx="512">
                  <c:v>683.13</c:v>
                </c:pt>
                <c:pt idx="513">
                  <c:v>672.66</c:v>
                </c:pt>
                <c:pt idx="514">
                  <c:v>653.79999999999995</c:v>
                </c:pt>
                <c:pt idx="515">
                  <c:v>697.8</c:v>
                </c:pt>
                <c:pt idx="516">
                  <c:v>674.75</c:v>
                </c:pt>
                <c:pt idx="517">
                  <c:v>651.70000000000005</c:v>
                </c:pt>
                <c:pt idx="518">
                  <c:v>618.16999999999996</c:v>
                </c:pt>
                <c:pt idx="519">
                  <c:v>555.30999999999995</c:v>
                </c:pt>
              </c:numCache>
            </c:numRef>
          </c:yVal>
          <c:smooth val="1"/>
          <c:extLst>
            <c:ext xmlns:c16="http://schemas.microsoft.com/office/drawing/2014/chart" uri="{C3380CC4-5D6E-409C-BE32-E72D297353CC}">
              <c16:uniqueId val="{00000003-66C3-A743-A6F5-10928FA139FA}"/>
            </c:ext>
          </c:extLst>
        </c:ser>
        <c:dLbls>
          <c:showLegendKey val="0"/>
          <c:showVal val="0"/>
          <c:showCatName val="0"/>
          <c:showSerName val="0"/>
          <c:showPercent val="0"/>
          <c:showBubbleSize val="0"/>
        </c:dLbls>
        <c:axId val="503637608"/>
        <c:axId val="503625456"/>
      </c:scatterChart>
      <c:valAx>
        <c:axId val="503637608"/>
        <c:scaling>
          <c:orientation val="minMax"/>
          <c:max val="1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Desplazamiento (mm)</a:t>
                </a:r>
              </a:p>
            </c:rich>
          </c:tx>
          <c:layout>
            <c:manualLayout>
              <c:xMode val="edge"/>
              <c:yMode val="edge"/>
              <c:x val="0.37624730695535874"/>
              <c:y val="0.801796329297837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03625456"/>
        <c:crosses val="autoZero"/>
        <c:crossBetween val="midCat"/>
      </c:valAx>
      <c:valAx>
        <c:axId val="5036254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Carga (kg)</a:t>
                </a:r>
              </a:p>
            </c:rich>
          </c:tx>
          <c:layout>
            <c:manualLayout>
              <c:xMode val="edge"/>
              <c:yMode val="edge"/>
              <c:x val="1.2791957568649774E-2"/>
              <c:y val="0.263561573749434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03637608"/>
        <c:crosses val="autoZero"/>
        <c:crossBetween val="midCat"/>
      </c:valAx>
      <c:spPr>
        <a:noFill/>
        <a:ln>
          <a:noFill/>
        </a:ln>
        <a:effectLst/>
      </c:spPr>
    </c:plotArea>
    <c:legend>
      <c:legendPos val="b"/>
      <c:layout>
        <c:manualLayout>
          <c:xMode val="edge"/>
          <c:yMode val="edge"/>
          <c:x val="7.3962774898103781E-2"/>
          <c:y val="0.89956359311871648"/>
          <c:w val="0.89999971697677106"/>
          <c:h val="9.4817624042373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rgbClr val="FFFFFF"/>
    </a:solidFill>
    <a:ln w="9525" cap="flat" cmpd="sng" algn="ctr">
      <a:noFill/>
      <a:round/>
    </a:ln>
    <a:effectLst/>
  </c:spPr>
  <c:txPr>
    <a:bodyPr/>
    <a:lstStyle/>
    <a:p>
      <a:pPr>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8070056090204"/>
          <c:y val="4.8276229302184906E-2"/>
          <c:w val="0.75834259080679622"/>
          <c:h val="0.6923521919342952"/>
        </c:manualLayout>
      </c:layout>
      <c:scatterChart>
        <c:scatterStyle val="smoothMarker"/>
        <c:varyColors val="0"/>
        <c:ser>
          <c:idx val="0"/>
          <c:order val="0"/>
          <c:tx>
            <c:v>PC21</c:v>
          </c:tx>
          <c:spPr>
            <a:ln w="19050" cap="rnd">
              <a:solidFill>
                <a:schemeClr val="accent1"/>
              </a:solidFill>
              <a:round/>
            </a:ln>
            <a:effectLst/>
          </c:spPr>
          <c:marker>
            <c:symbol val="none"/>
          </c:marker>
          <c:xVal>
            <c:numRef>
              <c:f>'PC21'!$E$2:$E$597</c:f>
              <c:numCache>
                <c:formatCode>General</c:formatCode>
                <c:ptCount val="5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0.02</c:v>
                </c:pt>
                <c:pt idx="32">
                  <c:v>0.02</c:v>
                </c:pt>
                <c:pt idx="33">
                  <c:v>0.13</c:v>
                </c:pt>
                <c:pt idx="34">
                  <c:v>0.13</c:v>
                </c:pt>
                <c:pt idx="35">
                  <c:v>0.13</c:v>
                </c:pt>
                <c:pt idx="36">
                  <c:v>0.13</c:v>
                </c:pt>
                <c:pt idx="37">
                  <c:v>0.13</c:v>
                </c:pt>
                <c:pt idx="38">
                  <c:v>0.13</c:v>
                </c:pt>
                <c:pt idx="39">
                  <c:v>0.13</c:v>
                </c:pt>
                <c:pt idx="40">
                  <c:v>0.13</c:v>
                </c:pt>
                <c:pt idx="41">
                  <c:v>0.13</c:v>
                </c:pt>
                <c:pt idx="42">
                  <c:v>0.13</c:v>
                </c:pt>
                <c:pt idx="43">
                  <c:v>0.28999999999999998</c:v>
                </c:pt>
                <c:pt idx="44">
                  <c:v>0.28999999999999998</c:v>
                </c:pt>
                <c:pt idx="45">
                  <c:v>0.28999999999999998</c:v>
                </c:pt>
                <c:pt idx="46">
                  <c:v>0.28999999999999998</c:v>
                </c:pt>
                <c:pt idx="47">
                  <c:v>0.28999999999999998</c:v>
                </c:pt>
                <c:pt idx="48">
                  <c:v>0.28999999999999998</c:v>
                </c:pt>
                <c:pt idx="49">
                  <c:v>0.28999999999999998</c:v>
                </c:pt>
                <c:pt idx="50">
                  <c:v>0.41</c:v>
                </c:pt>
                <c:pt idx="51">
                  <c:v>0.41</c:v>
                </c:pt>
                <c:pt idx="52">
                  <c:v>0.41</c:v>
                </c:pt>
                <c:pt idx="53">
                  <c:v>0.4</c:v>
                </c:pt>
                <c:pt idx="54">
                  <c:v>0.41</c:v>
                </c:pt>
                <c:pt idx="55">
                  <c:v>0.41</c:v>
                </c:pt>
                <c:pt idx="56">
                  <c:v>0.41</c:v>
                </c:pt>
                <c:pt idx="57">
                  <c:v>0.54</c:v>
                </c:pt>
                <c:pt idx="58">
                  <c:v>0.54</c:v>
                </c:pt>
                <c:pt idx="59">
                  <c:v>0.54</c:v>
                </c:pt>
                <c:pt idx="60">
                  <c:v>0.54</c:v>
                </c:pt>
                <c:pt idx="61">
                  <c:v>0.54</c:v>
                </c:pt>
                <c:pt idx="62">
                  <c:v>0.54</c:v>
                </c:pt>
                <c:pt idx="63">
                  <c:v>0.54</c:v>
                </c:pt>
                <c:pt idx="64">
                  <c:v>0.54</c:v>
                </c:pt>
                <c:pt idx="65">
                  <c:v>0.54</c:v>
                </c:pt>
                <c:pt idx="66">
                  <c:v>0.54</c:v>
                </c:pt>
                <c:pt idx="67">
                  <c:v>0.65</c:v>
                </c:pt>
                <c:pt idx="68">
                  <c:v>0.65</c:v>
                </c:pt>
                <c:pt idx="69">
                  <c:v>0.65</c:v>
                </c:pt>
                <c:pt idx="70">
                  <c:v>0.65</c:v>
                </c:pt>
                <c:pt idx="71">
                  <c:v>0.65</c:v>
                </c:pt>
                <c:pt idx="72">
                  <c:v>0.65</c:v>
                </c:pt>
                <c:pt idx="73">
                  <c:v>0.81</c:v>
                </c:pt>
                <c:pt idx="74">
                  <c:v>0.81</c:v>
                </c:pt>
                <c:pt idx="75">
                  <c:v>0.81</c:v>
                </c:pt>
                <c:pt idx="76">
                  <c:v>0.81</c:v>
                </c:pt>
                <c:pt idx="77">
                  <c:v>0.81</c:v>
                </c:pt>
                <c:pt idx="78">
                  <c:v>0.81</c:v>
                </c:pt>
                <c:pt idx="79">
                  <c:v>0.81</c:v>
                </c:pt>
                <c:pt idx="80">
                  <c:v>0.81</c:v>
                </c:pt>
                <c:pt idx="81">
                  <c:v>0.87</c:v>
                </c:pt>
                <c:pt idx="82">
                  <c:v>0.87</c:v>
                </c:pt>
                <c:pt idx="83">
                  <c:v>0.87</c:v>
                </c:pt>
                <c:pt idx="84">
                  <c:v>0.87</c:v>
                </c:pt>
                <c:pt idx="85">
                  <c:v>0.87</c:v>
                </c:pt>
                <c:pt idx="86">
                  <c:v>0.87</c:v>
                </c:pt>
                <c:pt idx="87">
                  <c:v>0.87</c:v>
                </c:pt>
                <c:pt idx="88">
                  <c:v>1.03</c:v>
                </c:pt>
                <c:pt idx="89">
                  <c:v>1.03</c:v>
                </c:pt>
                <c:pt idx="90">
                  <c:v>1.03</c:v>
                </c:pt>
                <c:pt idx="91">
                  <c:v>1.03</c:v>
                </c:pt>
                <c:pt idx="92">
                  <c:v>1.03</c:v>
                </c:pt>
                <c:pt idx="93">
                  <c:v>1.03</c:v>
                </c:pt>
                <c:pt idx="94">
                  <c:v>1.17</c:v>
                </c:pt>
                <c:pt idx="95">
                  <c:v>1.17</c:v>
                </c:pt>
                <c:pt idx="96">
                  <c:v>1.17</c:v>
                </c:pt>
                <c:pt idx="97">
                  <c:v>1.17</c:v>
                </c:pt>
                <c:pt idx="98">
                  <c:v>1.17</c:v>
                </c:pt>
                <c:pt idx="99">
                  <c:v>1.17</c:v>
                </c:pt>
                <c:pt idx="100">
                  <c:v>1.3</c:v>
                </c:pt>
                <c:pt idx="101">
                  <c:v>1.3</c:v>
                </c:pt>
                <c:pt idx="102">
                  <c:v>1.31</c:v>
                </c:pt>
                <c:pt idx="103">
                  <c:v>1.3</c:v>
                </c:pt>
                <c:pt idx="104">
                  <c:v>1.31</c:v>
                </c:pt>
                <c:pt idx="105">
                  <c:v>1.31</c:v>
                </c:pt>
                <c:pt idx="106">
                  <c:v>1.49</c:v>
                </c:pt>
                <c:pt idx="107">
                  <c:v>1.49</c:v>
                </c:pt>
                <c:pt idx="108">
                  <c:v>1.49</c:v>
                </c:pt>
                <c:pt idx="109">
                  <c:v>1.49</c:v>
                </c:pt>
                <c:pt idx="110">
                  <c:v>1.49</c:v>
                </c:pt>
                <c:pt idx="111">
                  <c:v>1.49</c:v>
                </c:pt>
                <c:pt idx="112">
                  <c:v>1.62</c:v>
                </c:pt>
                <c:pt idx="113">
                  <c:v>1.62</c:v>
                </c:pt>
                <c:pt idx="114">
                  <c:v>1.62</c:v>
                </c:pt>
                <c:pt idx="115">
                  <c:v>1.62</c:v>
                </c:pt>
                <c:pt idx="116">
                  <c:v>1.62</c:v>
                </c:pt>
                <c:pt idx="117">
                  <c:v>1.62</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1.7</c:v>
                </c:pt>
                <c:pt idx="133">
                  <c:v>1.7</c:v>
                </c:pt>
                <c:pt idx="134">
                  <c:v>1.7</c:v>
                </c:pt>
                <c:pt idx="135">
                  <c:v>1.7</c:v>
                </c:pt>
                <c:pt idx="136">
                  <c:v>1.7</c:v>
                </c:pt>
                <c:pt idx="137">
                  <c:v>1.7</c:v>
                </c:pt>
                <c:pt idx="138">
                  <c:v>1.7</c:v>
                </c:pt>
                <c:pt idx="139">
                  <c:v>1.7</c:v>
                </c:pt>
                <c:pt idx="140">
                  <c:v>1.7</c:v>
                </c:pt>
                <c:pt idx="141">
                  <c:v>1.7</c:v>
                </c:pt>
                <c:pt idx="142">
                  <c:v>1.7</c:v>
                </c:pt>
                <c:pt idx="143">
                  <c:v>1.7</c:v>
                </c:pt>
                <c:pt idx="144">
                  <c:v>1.7</c:v>
                </c:pt>
                <c:pt idx="145">
                  <c:v>1.7</c:v>
                </c:pt>
                <c:pt idx="146">
                  <c:v>1.7</c:v>
                </c:pt>
                <c:pt idx="147">
                  <c:v>1.7</c:v>
                </c:pt>
                <c:pt idx="148">
                  <c:v>1.7</c:v>
                </c:pt>
                <c:pt idx="149">
                  <c:v>1.7</c:v>
                </c:pt>
                <c:pt idx="150">
                  <c:v>1.7</c:v>
                </c:pt>
                <c:pt idx="151">
                  <c:v>1.7</c:v>
                </c:pt>
                <c:pt idx="152">
                  <c:v>1.7</c:v>
                </c:pt>
                <c:pt idx="153">
                  <c:v>1.78</c:v>
                </c:pt>
                <c:pt idx="154">
                  <c:v>1.8</c:v>
                </c:pt>
                <c:pt idx="155">
                  <c:v>1.8</c:v>
                </c:pt>
                <c:pt idx="156">
                  <c:v>1.8</c:v>
                </c:pt>
                <c:pt idx="157">
                  <c:v>1.8</c:v>
                </c:pt>
                <c:pt idx="158">
                  <c:v>1.8</c:v>
                </c:pt>
                <c:pt idx="159">
                  <c:v>1.8</c:v>
                </c:pt>
                <c:pt idx="160">
                  <c:v>1.8</c:v>
                </c:pt>
                <c:pt idx="161">
                  <c:v>1.8</c:v>
                </c:pt>
                <c:pt idx="162">
                  <c:v>1.8</c:v>
                </c:pt>
                <c:pt idx="163">
                  <c:v>1.8</c:v>
                </c:pt>
                <c:pt idx="164">
                  <c:v>1.8</c:v>
                </c:pt>
                <c:pt idx="165">
                  <c:v>1.8</c:v>
                </c:pt>
                <c:pt idx="166">
                  <c:v>1.8</c:v>
                </c:pt>
                <c:pt idx="167">
                  <c:v>1.8</c:v>
                </c:pt>
                <c:pt idx="168">
                  <c:v>1.8</c:v>
                </c:pt>
                <c:pt idx="169">
                  <c:v>1.8</c:v>
                </c:pt>
                <c:pt idx="170">
                  <c:v>1.8</c:v>
                </c:pt>
                <c:pt idx="171">
                  <c:v>1.8</c:v>
                </c:pt>
                <c:pt idx="172">
                  <c:v>1.8</c:v>
                </c:pt>
                <c:pt idx="173">
                  <c:v>1.8</c:v>
                </c:pt>
                <c:pt idx="174">
                  <c:v>1.8</c:v>
                </c:pt>
                <c:pt idx="175">
                  <c:v>1.8</c:v>
                </c:pt>
                <c:pt idx="176">
                  <c:v>1.8</c:v>
                </c:pt>
                <c:pt idx="177">
                  <c:v>1.8</c:v>
                </c:pt>
                <c:pt idx="178">
                  <c:v>1.8</c:v>
                </c:pt>
                <c:pt idx="179">
                  <c:v>1.8</c:v>
                </c:pt>
                <c:pt idx="180">
                  <c:v>1.8</c:v>
                </c:pt>
                <c:pt idx="181">
                  <c:v>1.8</c:v>
                </c:pt>
                <c:pt idx="182">
                  <c:v>1.8</c:v>
                </c:pt>
                <c:pt idx="183">
                  <c:v>1.8</c:v>
                </c:pt>
                <c:pt idx="184">
                  <c:v>1.8</c:v>
                </c:pt>
                <c:pt idx="185">
                  <c:v>1.8</c:v>
                </c:pt>
                <c:pt idx="186">
                  <c:v>1.8</c:v>
                </c:pt>
                <c:pt idx="187">
                  <c:v>1.8</c:v>
                </c:pt>
                <c:pt idx="188">
                  <c:v>1.8</c:v>
                </c:pt>
                <c:pt idx="189">
                  <c:v>1.8</c:v>
                </c:pt>
                <c:pt idx="190">
                  <c:v>1.8</c:v>
                </c:pt>
                <c:pt idx="191">
                  <c:v>1.8</c:v>
                </c:pt>
                <c:pt idx="192">
                  <c:v>1.8</c:v>
                </c:pt>
                <c:pt idx="193">
                  <c:v>1.8</c:v>
                </c:pt>
                <c:pt idx="194">
                  <c:v>1.8</c:v>
                </c:pt>
                <c:pt idx="195">
                  <c:v>1.8</c:v>
                </c:pt>
                <c:pt idx="196">
                  <c:v>1.8</c:v>
                </c:pt>
                <c:pt idx="197">
                  <c:v>1.8</c:v>
                </c:pt>
                <c:pt idx="198">
                  <c:v>1.8</c:v>
                </c:pt>
                <c:pt idx="199">
                  <c:v>1.8</c:v>
                </c:pt>
                <c:pt idx="200">
                  <c:v>1.8</c:v>
                </c:pt>
                <c:pt idx="201">
                  <c:v>1.8</c:v>
                </c:pt>
                <c:pt idx="202">
                  <c:v>1.8</c:v>
                </c:pt>
                <c:pt idx="203">
                  <c:v>1.8</c:v>
                </c:pt>
                <c:pt idx="204">
                  <c:v>1.8</c:v>
                </c:pt>
                <c:pt idx="205">
                  <c:v>1.8</c:v>
                </c:pt>
                <c:pt idx="206">
                  <c:v>1.8</c:v>
                </c:pt>
                <c:pt idx="207">
                  <c:v>1.8</c:v>
                </c:pt>
                <c:pt idx="208">
                  <c:v>1.8</c:v>
                </c:pt>
                <c:pt idx="209">
                  <c:v>1.8</c:v>
                </c:pt>
                <c:pt idx="210">
                  <c:v>1.8</c:v>
                </c:pt>
                <c:pt idx="211">
                  <c:v>1.8</c:v>
                </c:pt>
                <c:pt idx="212">
                  <c:v>1.8</c:v>
                </c:pt>
                <c:pt idx="213">
                  <c:v>1.8</c:v>
                </c:pt>
                <c:pt idx="214">
                  <c:v>1.8</c:v>
                </c:pt>
                <c:pt idx="215">
                  <c:v>1.8</c:v>
                </c:pt>
                <c:pt idx="216">
                  <c:v>1.8</c:v>
                </c:pt>
                <c:pt idx="217">
                  <c:v>1.8</c:v>
                </c:pt>
                <c:pt idx="218">
                  <c:v>1.8</c:v>
                </c:pt>
                <c:pt idx="219">
                  <c:v>1.8</c:v>
                </c:pt>
                <c:pt idx="220">
                  <c:v>1.8</c:v>
                </c:pt>
                <c:pt idx="221">
                  <c:v>1.8</c:v>
                </c:pt>
                <c:pt idx="222">
                  <c:v>1.8</c:v>
                </c:pt>
                <c:pt idx="223">
                  <c:v>1.8</c:v>
                </c:pt>
                <c:pt idx="224">
                  <c:v>1.8</c:v>
                </c:pt>
                <c:pt idx="225">
                  <c:v>1.8</c:v>
                </c:pt>
                <c:pt idx="226">
                  <c:v>1.8</c:v>
                </c:pt>
                <c:pt idx="227">
                  <c:v>1.8</c:v>
                </c:pt>
                <c:pt idx="228">
                  <c:v>1.8</c:v>
                </c:pt>
                <c:pt idx="229">
                  <c:v>1.8</c:v>
                </c:pt>
                <c:pt idx="230">
                  <c:v>1.8</c:v>
                </c:pt>
                <c:pt idx="231">
                  <c:v>1.8</c:v>
                </c:pt>
                <c:pt idx="232">
                  <c:v>1.8</c:v>
                </c:pt>
                <c:pt idx="233">
                  <c:v>1.8</c:v>
                </c:pt>
                <c:pt idx="234">
                  <c:v>1.8</c:v>
                </c:pt>
                <c:pt idx="235">
                  <c:v>1.8</c:v>
                </c:pt>
                <c:pt idx="236">
                  <c:v>1.8</c:v>
                </c:pt>
                <c:pt idx="237">
                  <c:v>1.8</c:v>
                </c:pt>
                <c:pt idx="238">
                  <c:v>1.8</c:v>
                </c:pt>
                <c:pt idx="239">
                  <c:v>1.8</c:v>
                </c:pt>
                <c:pt idx="240">
                  <c:v>1.8</c:v>
                </c:pt>
                <c:pt idx="241">
                  <c:v>1.8</c:v>
                </c:pt>
                <c:pt idx="242">
                  <c:v>1.8</c:v>
                </c:pt>
                <c:pt idx="243">
                  <c:v>1.8</c:v>
                </c:pt>
                <c:pt idx="244">
                  <c:v>1.8</c:v>
                </c:pt>
                <c:pt idx="245">
                  <c:v>1.8</c:v>
                </c:pt>
                <c:pt idx="246">
                  <c:v>1.8</c:v>
                </c:pt>
                <c:pt idx="247">
                  <c:v>1.8</c:v>
                </c:pt>
                <c:pt idx="248">
                  <c:v>1.8</c:v>
                </c:pt>
                <c:pt idx="249">
                  <c:v>1.8</c:v>
                </c:pt>
                <c:pt idx="250">
                  <c:v>1.8</c:v>
                </c:pt>
                <c:pt idx="251">
                  <c:v>1.8</c:v>
                </c:pt>
                <c:pt idx="252">
                  <c:v>1.8</c:v>
                </c:pt>
                <c:pt idx="253">
                  <c:v>1.8</c:v>
                </c:pt>
                <c:pt idx="254">
                  <c:v>1.8</c:v>
                </c:pt>
                <c:pt idx="255">
                  <c:v>1.8</c:v>
                </c:pt>
                <c:pt idx="256">
                  <c:v>1.8</c:v>
                </c:pt>
                <c:pt idx="257">
                  <c:v>1.8</c:v>
                </c:pt>
                <c:pt idx="258">
                  <c:v>1.8</c:v>
                </c:pt>
                <c:pt idx="259">
                  <c:v>1.8</c:v>
                </c:pt>
                <c:pt idx="260">
                  <c:v>1.8</c:v>
                </c:pt>
                <c:pt idx="261">
                  <c:v>1.8</c:v>
                </c:pt>
                <c:pt idx="262">
                  <c:v>1.8</c:v>
                </c:pt>
                <c:pt idx="263">
                  <c:v>1.8</c:v>
                </c:pt>
                <c:pt idx="264">
                  <c:v>1.8</c:v>
                </c:pt>
                <c:pt idx="265">
                  <c:v>1.8</c:v>
                </c:pt>
                <c:pt idx="266">
                  <c:v>1.8</c:v>
                </c:pt>
                <c:pt idx="267">
                  <c:v>1.8</c:v>
                </c:pt>
                <c:pt idx="268">
                  <c:v>1.8</c:v>
                </c:pt>
                <c:pt idx="269">
                  <c:v>1.8</c:v>
                </c:pt>
                <c:pt idx="270">
                  <c:v>1.8</c:v>
                </c:pt>
                <c:pt idx="271">
                  <c:v>1.8</c:v>
                </c:pt>
                <c:pt idx="272">
                  <c:v>1.8</c:v>
                </c:pt>
                <c:pt idx="273">
                  <c:v>1.8</c:v>
                </c:pt>
                <c:pt idx="274">
                  <c:v>1.8</c:v>
                </c:pt>
                <c:pt idx="275">
                  <c:v>1.8</c:v>
                </c:pt>
                <c:pt idx="276">
                  <c:v>1.8</c:v>
                </c:pt>
                <c:pt idx="277">
                  <c:v>1.8</c:v>
                </c:pt>
                <c:pt idx="278">
                  <c:v>1.8</c:v>
                </c:pt>
                <c:pt idx="279">
                  <c:v>1.8</c:v>
                </c:pt>
                <c:pt idx="280">
                  <c:v>1.8</c:v>
                </c:pt>
                <c:pt idx="281">
                  <c:v>1.8</c:v>
                </c:pt>
                <c:pt idx="282">
                  <c:v>1.8</c:v>
                </c:pt>
                <c:pt idx="283">
                  <c:v>1.8</c:v>
                </c:pt>
                <c:pt idx="284">
                  <c:v>1.8</c:v>
                </c:pt>
                <c:pt idx="285">
                  <c:v>1.8</c:v>
                </c:pt>
                <c:pt idx="286">
                  <c:v>1.8</c:v>
                </c:pt>
                <c:pt idx="287">
                  <c:v>1.8</c:v>
                </c:pt>
                <c:pt idx="288">
                  <c:v>1.8</c:v>
                </c:pt>
                <c:pt idx="289">
                  <c:v>1.8</c:v>
                </c:pt>
                <c:pt idx="290">
                  <c:v>1.8</c:v>
                </c:pt>
                <c:pt idx="291">
                  <c:v>1.8</c:v>
                </c:pt>
                <c:pt idx="292">
                  <c:v>1.8</c:v>
                </c:pt>
                <c:pt idx="293">
                  <c:v>1.8</c:v>
                </c:pt>
                <c:pt idx="294">
                  <c:v>1.8</c:v>
                </c:pt>
                <c:pt idx="295">
                  <c:v>1.8</c:v>
                </c:pt>
                <c:pt idx="296">
                  <c:v>1.8</c:v>
                </c:pt>
                <c:pt idx="297">
                  <c:v>1.8</c:v>
                </c:pt>
                <c:pt idx="298">
                  <c:v>1.8</c:v>
                </c:pt>
                <c:pt idx="299">
                  <c:v>1.8</c:v>
                </c:pt>
                <c:pt idx="300">
                  <c:v>1.8</c:v>
                </c:pt>
                <c:pt idx="301">
                  <c:v>1.8</c:v>
                </c:pt>
                <c:pt idx="302">
                  <c:v>1.8</c:v>
                </c:pt>
                <c:pt idx="303">
                  <c:v>1.8</c:v>
                </c:pt>
                <c:pt idx="304">
                  <c:v>1.8</c:v>
                </c:pt>
                <c:pt idx="305">
                  <c:v>1.8</c:v>
                </c:pt>
                <c:pt idx="306">
                  <c:v>1.8</c:v>
                </c:pt>
                <c:pt idx="307">
                  <c:v>1.8</c:v>
                </c:pt>
                <c:pt idx="308">
                  <c:v>1.8</c:v>
                </c:pt>
                <c:pt idx="309">
                  <c:v>1.8</c:v>
                </c:pt>
                <c:pt idx="310">
                  <c:v>1.8</c:v>
                </c:pt>
                <c:pt idx="311">
                  <c:v>1.8</c:v>
                </c:pt>
                <c:pt idx="312">
                  <c:v>1.8</c:v>
                </c:pt>
                <c:pt idx="313">
                  <c:v>1.8</c:v>
                </c:pt>
                <c:pt idx="314">
                  <c:v>1.8</c:v>
                </c:pt>
                <c:pt idx="315">
                  <c:v>1.8</c:v>
                </c:pt>
                <c:pt idx="316">
                  <c:v>1.8</c:v>
                </c:pt>
                <c:pt idx="317">
                  <c:v>1.8</c:v>
                </c:pt>
                <c:pt idx="318">
                  <c:v>1.8</c:v>
                </c:pt>
                <c:pt idx="319">
                  <c:v>1.8</c:v>
                </c:pt>
                <c:pt idx="320">
                  <c:v>1.8</c:v>
                </c:pt>
                <c:pt idx="321">
                  <c:v>1.8</c:v>
                </c:pt>
                <c:pt idx="322">
                  <c:v>1.8</c:v>
                </c:pt>
                <c:pt idx="323">
                  <c:v>1.8</c:v>
                </c:pt>
                <c:pt idx="324">
                  <c:v>1.8</c:v>
                </c:pt>
                <c:pt idx="325">
                  <c:v>1.8</c:v>
                </c:pt>
                <c:pt idx="326">
                  <c:v>1.8</c:v>
                </c:pt>
                <c:pt idx="327">
                  <c:v>1.8</c:v>
                </c:pt>
                <c:pt idx="328">
                  <c:v>1.8</c:v>
                </c:pt>
                <c:pt idx="329">
                  <c:v>1.8</c:v>
                </c:pt>
                <c:pt idx="330">
                  <c:v>1.8</c:v>
                </c:pt>
                <c:pt idx="331">
                  <c:v>1.8</c:v>
                </c:pt>
                <c:pt idx="332">
                  <c:v>1.8</c:v>
                </c:pt>
                <c:pt idx="333">
                  <c:v>1.8</c:v>
                </c:pt>
                <c:pt idx="334">
                  <c:v>1.8</c:v>
                </c:pt>
                <c:pt idx="335">
                  <c:v>1.87</c:v>
                </c:pt>
                <c:pt idx="336">
                  <c:v>1.87</c:v>
                </c:pt>
                <c:pt idx="337">
                  <c:v>1.87</c:v>
                </c:pt>
                <c:pt idx="338">
                  <c:v>1.87</c:v>
                </c:pt>
                <c:pt idx="339">
                  <c:v>1.87</c:v>
                </c:pt>
                <c:pt idx="340">
                  <c:v>1.87</c:v>
                </c:pt>
                <c:pt idx="341">
                  <c:v>1.87</c:v>
                </c:pt>
                <c:pt idx="342">
                  <c:v>1.97</c:v>
                </c:pt>
                <c:pt idx="343">
                  <c:v>1.98</c:v>
                </c:pt>
                <c:pt idx="344">
                  <c:v>1.97</c:v>
                </c:pt>
                <c:pt idx="345">
                  <c:v>1.98</c:v>
                </c:pt>
                <c:pt idx="346">
                  <c:v>1.98</c:v>
                </c:pt>
                <c:pt idx="347">
                  <c:v>2.0699999999999998</c:v>
                </c:pt>
                <c:pt idx="348">
                  <c:v>2.0699999999999998</c:v>
                </c:pt>
                <c:pt idx="349">
                  <c:v>2.0699999999999998</c:v>
                </c:pt>
                <c:pt idx="350">
                  <c:v>2.0699999999999998</c:v>
                </c:pt>
                <c:pt idx="351">
                  <c:v>2.0699999999999998</c:v>
                </c:pt>
                <c:pt idx="352">
                  <c:v>2.16</c:v>
                </c:pt>
                <c:pt idx="353">
                  <c:v>2.16</c:v>
                </c:pt>
                <c:pt idx="354">
                  <c:v>2.16</c:v>
                </c:pt>
                <c:pt idx="355">
                  <c:v>2.16</c:v>
                </c:pt>
                <c:pt idx="356">
                  <c:v>2.16</c:v>
                </c:pt>
                <c:pt idx="357">
                  <c:v>2.16</c:v>
                </c:pt>
                <c:pt idx="358">
                  <c:v>2.16</c:v>
                </c:pt>
                <c:pt idx="359">
                  <c:v>2.27</c:v>
                </c:pt>
                <c:pt idx="360">
                  <c:v>2.27</c:v>
                </c:pt>
                <c:pt idx="361">
                  <c:v>2.31</c:v>
                </c:pt>
                <c:pt idx="362">
                  <c:v>2.37</c:v>
                </c:pt>
                <c:pt idx="363">
                  <c:v>2.37</c:v>
                </c:pt>
                <c:pt idx="364">
                  <c:v>2.42</c:v>
                </c:pt>
                <c:pt idx="365">
                  <c:v>2.4300000000000002</c:v>
                </c:pt>
                <c:pt idx="366">
                  <c:v>2.4300000000000002</c:v>
                </c:pt>
                <c:pt idx="367">
                  <c:v>2.48</c:v>
                </c:pt>
                <c:pt idx="368">
                  <c:v>2.48</c:v>
                </c:pt>
                <c:pt idx="369">
                  <c:v>2.48</c:v>
                </c:pt>
                <c:pt idx="370">
                  <c:v>2.5499999999999998</c:v>
                </c:pt>
                <c:pt idx="371">
                  <c:v>2.5499999999999998</c:v>
                </c:pt>
                <c:pt idx="372">
                  <c:v>2.5499999999999998</c:v>
                </c:pt>
                <c:pt idx="373">
                  <c:v>2.5499999999999998</c:v>
                </c:pt>
                <c:pt idx="374">
                  <c:v>2.5499999999999998</c:v>
                </c:pt>
                <c:pt idx="375">
                  <c:v>2.64</c:v>
                </c:pt>
                <c:pt idx="376">
                  <c:v>2.63</c:v>
                </c:pt>
                <c:pt idx="377">
                  <c:v>2.63</c:v>
                </c:pt>
                <c:pt idx="378">
                  <c:v>2.64</c:v>
                </c:pt>
                <c:pt idx="379">
                  <c:v>2.64</c:v>
                </c:pt>
                <c:pt idx="380">
                  <c:v>2.64</c:v>
                </c:pt>
                <c:pt idx="381">
                  <c:v>2.64</c:v>
                </c:pt>
                <c:pt idx="382">
                  <c:v>2.78</c:v>
                </c:pt>
                <c:pt idx="383">
                  <c:v>2.78</c:v>
                </c:pt>
                <c:pt idx="384">
                  <c:v>2.78</c:v>
                </c:pt>
                <c:pt idx="385">
                  <c:v>2.86</c:v>
                </c:pt>
                <c:pt idx="386">
                  <c:v>2.86</c:v>
                </c:pt>
                <c:pt idx="387">
                  <c:v>2.86</c:v>
                </c:pt>
                <c:pt idx="388">
                  <c:v>2.86</c:v>
                </c:pt>
                <c:pt idx="389">
                  <c:v>2.86</c:v>
                </c:pt>
                <c:pt idx="390">
                  <c:v>2.91</c:v>
                </c:pt>
                <c:pt idx="391">
                  <c:v>2.91</c:v>
                </c:pt>
                <c:pt idx="392">
                  <c:v>2.97</c:v>
                </c:pt>
                <c:pt idx="393">
                  <c:v>2.97</c:v>
                </c:pt>
                <c:pt idx="394">
                  <c:v>2.97</c:v>
                </c:pt>
                <c:pt idx="395">
                  <c:v>2.98</c:v>
                </c:pt>
                <c:pt idx="396">
                  <c:v>3.02</c:v>
                </c:pt>
                <c:pt idx="397">
                  <c:v>3.02</c:v>
                </c:pt>
                <c:pt idx="398">
                  <c:v>3.02</c:v>
                </c:pt>
                <c:pt idx="399">
                  <c:v>3.05</c:v>
                </c:pt>
                <c:pt idx="400">
                  <c:v>3.05</c:v>
                </c:pt>
                <c:pt idx="401">
                  <c:v>3.06</c:v>
                </c:pt>
                <c:pt idx="402">
                  <c:v>3.06</c:v>
                </c:pt>
                <c:pt idx="403">
                  <c:v>3.09</c:v>
                </c:pt>
                <c:pt idx="404">
                  <c:v>3.09</c:v>
                </c:pt>
                <c:pt idx="405">
                  <c:v>3.14</c:v>
                </c:pt>
                <c:pt idx="406">
                  <c:v>3.16</c:v>
                </c:pt>
                <c:pt idx="407">
                  <c:v>3.17</c:v>
                </c:pt>
                <c:pt idx="408">
                  <c:v>3.2</c:v>
                </c:pt>
                <c:pt idx="409">
                  <c:v>3.24</c:v>
                </c:pt>
                <c:pt idx="410">
                  <c:v>3.3</c:v>
                </c:pt>
                <c:pt idx="411">
                  <c:v>3.3</c:v>
                </c:pt>
                <c:pt idx="412">
                  <c:v>3.43</c:v>
                </c:pt>
                <c:pt idx="413">
                  <c:v>3.43</c:v>
                </c:pt>
                <c:pt idx="414">
                  <c:v>3.43</c:v>
                </c:pt>
                <c:pt idx="415">
                  <c:v>3.52</c:v>
                </c:pt>
                <c:pt idx="416">
                  <c:v>3.52</c:v>
                </c:pt>
                <c:pt idx="417">
                  <c:v>3.61</c:v>
                </c:pt>
                <c:pt idx="418">
                  <c:v>3.61</c:v>
                </c:pt>
                <c:pt idx="419">
                  <c:v>3.69</c:v>
                </c:pt>
                <c:pt idx="420">
                  <c:v>3.79</c:v>
                </c:pt>
                <c:pt idx="421">
                  <c:v>3.91</c:v>
                </c:pt>
                <c:pt idx="422">
                  <c:v>3.94</c:v>
                </c:pt>
                <c:pt idx="423">
                  <c:v>3.98</c:v>
                </c:pt>
                <c:pt idx="424">
                  <c:v>4.05</c:v>
                </c:pt>
                <c:pt idx="425">
                  <c:v>4.09</c:v>
                </c:pt>
                <c:pt idx="426">
                  <c:v>4.1399999999999997</c:v>
                </c:pt>
                <c:pt idx="427">
                  <c:v>4.1500000000000004</c:v>
                </c:pt>
                <c:pt idx="428">
                  <c:v>4.22</c:v>
                </c:pt>
                <c:pt idx="429">
                  <c:v>4.3</c:v>
                </c:pt>
                <c:pt idx="430">
                  <c:v>4.3600000000000003</c:v>
                </c:pt>
                <c:pt idx="431">
                  <c:v>4.4000000000000004</c:v>
                </c:pt>
                <c:pt idx="432">
                  <c:v>4.45</c:v>
                </c:pt>
                <c:pt idx="433">
                  <c:v>4.46</c:v>
                </c:pt>
                <c:pt idx="434">
                  <c:v>4.5199999999999996</c:v>
                </c:pt>
                <c:pt idx="435">
                  <c:v>4.5199999999999996</c:v>
                </c:pt>
                <c:pt idx="436">
                  <c:v>4.59</c:v>
                </c:pt>
                <c:pt idx="437">
                  <c:v>4.59</c:v>
                </c:pt>
                <c:pt idx="438">
                  <c:v>4.63</c:v>
                </c:pt>
                <c:pt idx="439">
                  <c:v>4.63</c:v>
                </c:pt>
                <c:pt idx="440">
                  <c:v>4.71</c:v>
                </c:pt>
                <c:pt idx="441">
                  <c:v>4.7699999999999996</c:v>
                </c:pt>
                <c:pt idx="442">
                  <c:v>4.83</c:v>
                </c:pt>
                <c:pt idx="443">
                  <c:v>4.8499999999999996</c:v>
                </c:pt>
                <c:pt idx="444">
                  <c:v>4.8899999999999997</c:v>
                </c:pt>
                <c:pt idx="445">
                  <c:v>4.99</c:v>
                </c:pt>
                <c:pt idx="446">
                  <c:v>5.0599999999999996</c:v>
                </c:pt>
                <c:pt idx="447">
                  <c:v>5.19</c:v>
                </c:pt>
                <c:pt idx="448">
                  <c:v>5.3</c:v>
                </c:pt>
                <c:pt idx="449">
                  <c:v>5.41</c:v>
                </c:pt>
                <c:pt idx="450">
                  <c:v>5.45</c:v>
                </c:pt>
                <c:pt idx="451">
                  <c:v>5.5</c:v>
                </c:pt>
                <c:pt idx="452">
                  <c:v>5.56</c:v>
                </c:pt>
                <c:pt idx="453">
                  <c:v>5.63</c:v>
                </c:pt>
                <c:pt idx="454">
                  <c:v>5.67</c:v>
                </c:pt>
                <c:pt idx="455">
                  <c:v>5.71</c:v>
                </c:pt>
                <c:pt idx="456">
                  <c:v>5.75</c:v>
                </c:pt>
                <c:pt idx="457">
                  <c:v>5.81</c:v>
                </c:pt>
                <c:pt idx="458">
                  <c:v>5.86</c:v>
                </c:pt>
                <c:pt idx="459">
                  <c:v>5.89</c:v>
                </c:pt>
                <c:pt idx="460">
                  <c:v>5.97</c:v>
                </c:pt>
                <c:pt idx="461">
                  <c:v>6.01</c:v>
                </c:pt>
                <c:pt idx="462">
                  <c:v>6.04</c:v>
                </c:pt>
                <c:pt idx="463">
                  <c:v>6.09</c:v>
                </c:pt>
                <c:pt idx="464">
                  <c:v>6.19</c:v>
                </c:pt>
                <c:pt idx="465">
                  <c:v>6.22</c:v>
                </c:pt>
                <c:pt idx="466">
                  <c:v>6.28</c:v>
                </c:pt>
                <c:pt idx="467">
                  <c:v>6.32</c:v>
                </c:pt>
                <c:pt idx="468">
                  <c:v>6.35</c:v>
                </c:pt>
                <c:pt idx="469">
                  <c:v>6.39</c:v>
                </c:pt>
                <c:pt idx="470">
                  <c:v>6.43</c:v>
                </c:pt>
                <c:pt idx="471">
                  <c:v>6.47</c:v>
                </c:pt>
                <c:pt idx="472">
                  <c:v>6.52</c:v>
                </c:pt>
                <c:pt idx="473">
                  <c:v>6.6</c:v>
                </c:pt>
                <c:pt idx="474">
                  <c:v>6.66</c:v>
                </c:pt>
                <c:pt idx="475">
                  <c:v>6.7</c:v>
                </c:pt>
                <c:pt idx="476">
                  <c:v>6.75</c:v>
                </c:pt>
                <c:pt idx="477">
                  <c:v>6.81</c:v>
                </c:pt>
                <c:pt idx="478">
                  <c:v>6.91</c:v>
                </c:pt>
                <c:pt idx="479">
                  <c:v>6.94</c:v>
                </c:pt>
                <c:pt idx="480">
                  <c:v>7</c:v>
                </c:pt>
                <c:pt idx="481">
                  <c:v>7.03</c:v>
                </c:pt>
                <c:pt idx="482">
                  <c:v>7.07</c:v>
                </c:pt>
                <c:pt idx="483">
                  <c:v>7.1</c:v>
                </c:pt>
                <c:pt idx="484">
                  <c:v>7.13</c:v>
                </c:pt>
                <c:pt idx="485">
                  <c:v>7.16</c:v>
                </c:pt>
                <c:pt idx="486">
                  <c:v>7.22</c:v>
                </c:pt>
                <c:pt idx="487">
                  <c:v>7.22</c:v>
                </c:pt>
                <c:pt idx="488">
                  <c:v>7.25</c:v>
                </c:pt>
                <c:pt idx="489">
                  <c:v>7.3</c:v>
                </c:pt>
                <c:pt idx="490">
                  <c:v>7.3</c:v>
                </c:pt>
                <c:pt idx="491">
                  <c:v>7.31</c:v>
                </c:pt>
                <c:pt idx="492">
                  <c:v>7.33</c:v>
                </c:pt>
                <c:pt idx="493">
                  <c:v>7.4</c:v>
                </c:pt>
                <c:pt idx="494">
                  <c:v>7.45</c:v>
                </c:pt>
                <c:pt idx="495">
                  <c:v>7.49</c:v>
                </c:pt>
                <c:pt idx="496">
                  <c:v>7.55</c:v>
                </c:pt>
                <c:pt idx="497">
                  <c:v>7.61</c:v>
                </c:pt>
                <c:pt idx="498">
                  <c:v>7.71</c:v>
                </c:pt>
                <c:pt idx="499">
                  <c:v>7.75</c:v>
                </c:pt>
                <c:pt idx="500">
                  <c:v>7.82</c:v>
                </c:pt>
                <c:pt idx="501">
                  <c:v>7.92</c:v>
                </c:pt>
                <c:pt idx="502">
                  <c:v>7.96</c:v>
                </c:pt>
                <c:pt idx="503">
                  <c:v>7.98</c:v>
                </c:pt>
                <c:pt idx="504">
                  <c:v>8.02</c:v>
                </c:pt>
                <c:pt idx="505">
                  <c:v>8.1300000000000008</c:v>
                </c:pt>
                <c:pt idx="506">
                  <c:v>8.18</c:v>
                </c:pt>
                <c:pt idx="507">
                  <c:v>8.24</c:v>
                </c:pt>
                <c:pt idx="508">
                  <c:v>8.27</c:v>
                </c:pt>
                <c:pt idx="509">
                  <c:v>8.33</c:v>
                </c:pt>
                <c:pt idx="510">
                  <c:v>8.4</c:v>
                </c:pt>
                <c:pt idx="511">
                  <c:v>8.4700000000000006</c:v>
                </c:pt>
                <c:pt idx="512">
                  <c:v>8.52</c:v>
                </c:pt>
                <c:pt idx="513">
                  <c:v>8.59</c:v>
                </c:pt>
                <c:pt idx="514">
                  <c:v>8.64</c:v>
                </c:pt>
                <c:pt idx="515">
                  <c:v>8.73</c:v>
                </c:pt>
                <c:pt idx="516">
                  <c:v>8.82</c:v>
                </c:pt>
                <c:pt idx="517">
                  <c:v>8.8699999999999992</c:v>
                </c:pt>
                <c:pt idx="518">
                  <c:v>8.9499999999999993</c:v>
                </c:pt>
                <c:pt idx="519">
                  <c:v>9.09</c:v>
                </c:pt>
                <c:pt idx="520">
                  <c:v>9.2100000000000009</c:v>
                </c:pt>
                <c:pt idx="521">
                  <c:v>9.2799999999999994</c:v>
                </c:pt>
                <c:pt idx="522">
                  <c:v>9.31</c:v>
                </c:pt>
                <c:pt idx="523">
                  <c:v>9.39</c:v>
                </c:pt>
                <c:pt idx="524">
                  <c:v>9.4600000000000009</c:v>
                </c:pt>
                <c:pt idx="525">
                  <c:v>9.5399999999999991</c:v>
                </c:pt>
                <c:pt idx="526">
                  <c:v>9.6300000000000008</c:v>
                </c:pt>
                <c:pt idx="527">
                  <c:v>9.6999999999999993</c:v>
                </c:pt>
                <c:pt idx="528">
                  <c:v>9.81</c:v>
                </c:pt>
                <c:pt idx="529">
                  <c:v>9.9</c:v>
                </c:pt>
                <c:pt idx="530">
                  <c:v>10.02</c:v>
                </c:pt>
                <c:pt idx="531">
                  <c:v>10.119999999999999</c:v>
                </c:pt>
                <c:pt idx="532">
                  <c:v>10.34</c:v>
                </c:pt>
                <c:pt idx="533">
                  <c:v>10.46</c:v>
                </c:pt>
                <c:pt idx="534">
                  <c:v>10.58</c:v>
                </c:pt>
                <c:pt idx="535">
                  <c:v>10.63</c:v>
                </c:pt>
                <c:pt idx="536">
                  <c:v>10.77</c:v>
                </c:pt>
                <c:pt idx="537">
                  <c:v>10.91</c:v>
                </c:pt>
                <c:pt idx="538">
                  <c:v>11.05</c:v>
                </c:pt>
                <c:pt idx="539">
                  <c:v>11.27</c:v>
                </c:pt>
                <c:pt idx="540">
                  <c:v>11.45</c:v>
                </c:pt>
                <c:pt idx="541">
                  <c:v>11.66</c:v>
                </c:pt>
                <c:pt idx="542">
                  <c:v>11.8</c:v>
                </c:pt>
                <c:pt idx="543">
                  <c:v>11.9</c:v>
                </c:pt>
                <c:pt idx="544">
                  <c:v>12.15</c:v>
                </c:pt>
                <c:pt idx="545">
                  <c:v>12.31</c:v>
                </c:pt>
                <c:pt idx="546">
                  <c:v>12.61</c:v>
                </c:pt>
                <c:pt idx="547">
                  <c:v>12.98</c:v>
                </c:pt>
                <c:pt idx="548">
                  <c:v>13.08</c:v>
                </c:pt>
                <c:pt idx="549">
                  <c:v>13.24</c:v>
                </c:pt>
                <c:pt idx="550">
                  <c:v>13.44</c:v>
                </c:pt>
                <c:pt idx="551">
                  <c:v>13.66</c:v>
                </c:pt>
                <c:pt idx="552">
                  <c:v>14.06</c:v>
                </c:pt>
                <c:pt idx="553">
                  <c:v>14.36</c:v>
                </c:pt>
                <c:pt idx="554">
                  <c:v>14.49</c:v>
                </c:pt>
                <c:pt idx="555">
                  <c:v>14.58</c:v>
                </c:pt>
                <c:pt idx="556">
                  <c:v>14.65</c:v>
                </c:pt>
                <c:pt idx="557">
                  <c:v>14.76</c:v>
                </c:pt>
                <c:pt idx="558">
                  <c:v>14.89</c:v>
                </c:pt>
                <c:pt idx="559">
                  <c:v>15.03</c:v>
                </c:pt>
                <c:pt idx="560">
                  <c:v>15.19</c:v>
                </c:pt>
                <c:pt idx="561">
                  <c:v>15.54</c:v>
                </c:pt>
                <c:pt idx="562">
                  <c:v>15.82</c:v>
                </c:pt>
                <c:pt idx="563">
                  <c:v>16.05</c:v>
                </c:pt>
                <c:pt idx="564">
                  <c:v>16.12</c:v>
                </c:pt>
                <c:pt idx="565">
                  <c:v>16.190000000000001</c:v>
                </c:pt>
                <c:pt idx="566">
                  <c:v>16.34</c:v>
                </c:pt>
                <c:pt idx="567">
                  <c:v>16.600000000000001</c:v>
                </c:pt>
                <c:pt idx="568">
                  <c:v>16.84</c:v>
                </c:pt>
                <c:pt idx="569">
                  <c:v>17.12</c:v>
                </c:pt>
                <c:pt idx="570">
                  <c:v>17.43</c:v>
                </c:pt>
                <c:pt idx="571">
                  <c:v>17.62</c:v>
                </c:pt>
                <c:pt idx="572">
                  <c:v>17.72</c:v>
                </c:pt>
                <c:pt idx="573">
                  <c:v>18.23</c:v>
                </c:pt>
                <c:pt idx="574">
                  <c:v>18.72</c:v>
                </c:pt>
                <c:pt idx="575">
                  <c:v>19.11</c:v>
                </c:pt>
                <c:pt idx="576">
                  <c:v>19.239999999999998</c:v>
                </c:pt>
                <c:pt idx="577">
                  <c:v>19.8</c:v>
                </c:pt>
                <c:pt idx="578">
                  <c:v>20.43</c:v>
                </c:pt>
                <c:pt idx="579">
                  <c:v>20.56</c:v>
                </c:pt>
                <c:pt idx="580">
                  <c:v>21.78</c:v>
                </c:pt>
                <c:pt idx="581">
                  <c:v>21.89</c:v>
                </c:pt>
                <c:pt idx="582">
                  <c:v>23.04</c:v>
                </c:pt>
                <c:pt idx="583">
                  <c:v>23.3</c:v>
                </c:pt>
                <c:pt idx="584">
                  <c:v>23.55</c:v>
                </c:pt>
                <c:pt idx="585">
                  <c:v>24.78</c:v>
                </c:pt>
                <c:pt idx="586">
                  <c:v>24.88</c:v>
                </c:pt>
                <c:pt idx="587">
                  <c:v>26.24</c:v>
                </c:pt>
                <c:pt idx="588">
                  <c:v>27.71</c:v>
                </c:pt>
                <c:pt idx="589">
                  <c:v>27.85</c:v>
                </c:pt>
                <c:pt idx="590">
                  <c:v>27.98</c:v>
                </c:pt>
                <c:pt idx="591">
                  <c:v>29.21</c:v>
                </c:pt>
                <c:pt idx="592">
                  <c:v>29.24</c:v>
                </c:pt>
                <c:pt idx="593">
                  <c:v>29.63</c:v>
                </c:pt>
                <c:pt idx="594">
                  <c:v>30.46</c:v>
                </c:pt>
                <c:pt idx="595">
                  <c:v>30.45</c:v>
                </c:pt>
              </c:numCache>
            </c:numRef>
          </c:xVal>
          <c:yVal>
            <c:numRef>
              <c:f>'PC21'!$D$1:$D$600</c:f>
              <c:numCache>
                <c:formatCode>General</c:formatCode>
                <c:ptCount val="600"/>
                <c:pt idx="0">
                  <c:v>0</c:v>
                </c:pt>
                <c:pt idx="1">
                  <c:v>0</c:v>
                </c:pt>
                <c:pt idx="2">
                  <c:v>0</c:v>
                </c:pt>
                <c:pt idx="3">
                  <c:v>0</c:v>
                </c:pt>
                <c:pt idx="4">
                  <c:v>0</c:v>
                </c:pt>
                <c:pt idx="5">
                  <c:v>0</c:v>
                </c:pt>
                <c:pt idx="6">
                  <c:v>0</c:v>
                </c:pt>
                <c:pt idx="7">
                  <c:v>0</c:v>
                </c:pt>
                <c:pt idx="8">
                  <c:v>0</c:v>
                </c:pt>
                <c:pt idx="9">
                  <c:v>0</c:v>
                </c:pt>
                <c:pt idx="10">
                  <c:v>6.29</c:v>
                </c:pt>
                <c:pt idx="11">
                  <c:v>6.29</c:v>
                </c:pt>
                <c:pt idx="12">
                  <c:v>8.3800000000000008</c:v>
                </c:pt>
                <c:pt idx="13">
                  <c:v>8.3800000000000008</c:v>
                </c:pt>
                <c:pt idx="14">
                  <c:v>12.57</c:v>
                </c:pt>
                <c:pt idx="15">
                  <c:v>14.67</c:v>
                </c:pt>
                <c:pt idx="16">
                  <c:v>18.86</c:v>
                </c:pt>
                <c:pt idx="17">
                  <c:v>23.05</c:v>
                </c:pt>
                <c:pt idx="18">
                  <c:v>27.24</c:v>
                </c:pt>
                <c:pt idx="19">
                  <c:v>33.53</c:v>
                </c:pt>
                <c:pt idx="20">
                  <c:v>35.619999999999997</c:v>
                </c:pt>
                <c:pt idx="21">
                  <c:v>39.81</c:v>
                </c:pt>
                <c:pt idx="22">
                  <c:v>44.01</c:v>
                </c:pt>
                <c:pt idx="23">
                  <c:v>46.1</c:v>
                </c:pt>
                <c:pt idx="24">
                  <c:v>52.39</c:v>
                </c:pt>
                <c:pt idx="25">
                  <c:v>58.67</c:v>
                </c:pt>
                <c:pt idx="26">
                  <c:v>67.06</c:v>
                </c:pt>
                <c:pt idx="27">
                  <c:v>75.44</c:v>
                </c:pt>
                <c:pt idx="28">
                  <c:v>83.82</c:v>
                </c:pt>
                <c:pt idx="29">
                  <c:v>96.39</c:v>
                </c:pt>
                <c:pt idx="30">
                  <c:v>108.97</c:v>
                </c:pt>
                <c:pt idx="31">
                  <c:v>121.54</c:v>
                </c:pt>
                <c:pt idx="32">
                  <c:v>136.21</c:v>
                </c:pt>
                <c:pt idx="33">
                  <c:v>148.78</c:v>
                </c:pt>
                <c:pt idx="34">
                  <c:v>163.44999999999999</c:v>
                </c:pt>
                <c:pt idx="35">
                  <c:v>167.64</c:v>
                </c:pt>
                <c:pt idx="36">
                  <c:v>171.83</c:v>
                </c:pt>
                <c:pt idx="37">
                  <c:v>184.4</c:v>
                </c:pt>
                <c:pt idx="38">
                  <c:v>186.5</c:v>
                </c:pt>
                <c:pt idx="39">
                  <c:v>192.79</c:v>
                </c:pt>
                <c:pt idx="40">
                  <c:v>199.07</c:v>
                </c:pt>
                <c:pt idx="41">
                  <c:v>205.36</c:v>
                </c:pt>
                <c:pt idx="42">
                  <c:v>211.65</c:v>
                </c:pt>
                <c:pt idx="43">
                  <c:v>220.03</c:v>
                </c:pt>
                <c:pt idx="44">
                  <c:v>228.41</c:v>
                </c:pt>
                <c:pt idx="45">
                  <c:v>236.79</c:v>
                </c:pt>
                <c:pt idx="46">
                  <c:v>247.27</c:v>
                </c:pt>
                <c:pt idx="47">
                  <c:v>253.56</c:v>
                </c:pt>
                <c:pt idx="48">
                  <c:v>270.32</c:v>
                </c:pt>
                <c:pt idx="49">
                  <c:v>278.7</c:v>
                </c:pt>
                <c:pt idx="50">
                  <c:v>289.18</c:v>
                </c:pt>
                <c:pt idx="51">
                  <c:v>293.37</c:v>
                </c:pt>
                <c:pt idx="52">
                  <c:v>312.23</c:v>
                </c:pt>
                <c:pt idx="53">
                  <c:v>318.52</c:v>
                </c:pt>
                <c:pt idx="54">
                  <c:v>328.99</c:v>
                </c:pt>
                <c:pt idx="55">
                  <c:v>337.38</c:v>
                </c:pt>
                <c:pt idx="56">
                  <c:v>345.76</c:v>
                </c:pt>
                <c:pt idx="57">
                  <c:v>356.24</c:v>
                </c:pt>
                <c:pt idx="58">
                  <c:v>366.71</c:v>
                </c:pt>
                <c:pt idx="59">
                  <c:v>377.19</c:v>
                </c:pt>
                <c:pt idx="60">
                  <c:v>385.57</c:v>
                </c:pt>
                <c:pt idx="61">
                  <c:v>396.05</c:v>
                </c:pt>
                <c:pt idx="62">
                  <c:v>402.34</c:v>
                </c:pt>
                <c:pt idx="63">
                  <c:v>393.95</c:v>
                </c:pt>
                <c:pt idx="64">
                  <c:v>389.76</c:v>
                </c:pt>
                <c:pt idx="65">
                  <c:v>391.86</c:v>
                </c:pt>
                <c:pt idx="66">
                  <c:v>435.86</c:v>
                </c:pt>
                <c:pt idx="67">
                  <c:v>440.06</c:v>
                </c:pt>
                <c:pt idx="68">
                  <c:v>448.44</c:v>
                </c:pt>
                <c:pt idx="69">
                  <c:v>452.63</c:v>
                </c:pt>
                <c:pt idx="70">
                  <c:v>463.11</c:v>
                </c:pt>
                <c:pt idx="71">
                  <c:v>467.3</c:v>
                </c:pt>
                <c:pt idx="72">
                  <c:v>471.49</c:v>
                </c:pt>
                <c:pt idx="73">
                  <c:v>473.58</c:v>
                </c:pt>
                <c:pt idx="74">
                  <c:v>473.58</c:v>
                </c:pt>
                <c:pt idx="75">
                  <c:v>475.68</c:v>
                </c:pt>
                <c:pt idx="76">
                  <c:v>477.77</c:v>
                </c:pt>
                <c:pt idx="77">
                  <c:v>481.97</c:v>
                </c:pt>
                <c:pt idx="78">
                  <c:v>484.06</c:v>
                </c:pt>
                <c:pt idx="79">
                  <c:v>492.44</c:v>
                </c:pt>
                <c:pt idx="80">
                  <c:v>500.82</c:v>
                </c:pt>
                <c:pt idx="81">
                  <c:v>505.02</c:v>
                </c:pt>
                <c:pt idx="82">
                  <c:v>509.21</c:v>
                </c:pt>
                <c:pt idx="83">
                  <c:v>511.3</c:v>
                </c:pt>
                <c:pt idx="84">
                  <c:v>517.59</c:v>
                </c:pt>
                <c:pt idx="85">
                  <c:v>523.87</c:v>
                </c:pt>
                <c:pt idx="86">
                  <c:v>525.97</c:v>
                </c:pt>
                <c:pt idx="87">
                  <c:v>528.07000000000005</c:v>
                </c:pt>
                <c:pt idx="88">
                  <c:v>532.26</c:v>
                </c:pt>
                <c:pt idx="89">
                  <c:v>538.54</c:v>
                </c:pt>
                <c:pt idx="90">
                  <c:v>546.92999999999995</c:v>
                </c:pt>
                <c:pt idx="91">
                  <c:v>555.30999999999995</c:v>
                </c:pt>
                <c:pt idx="92">
                  <c:v>559.5</c:v>
                </c:pt>
                <c:pt idx="93">
                  <c:v>565.79</c:v>
                </c:pt>
                <c:pt idx="94">
                  <c:v>580.45000000000005</c:v>
                </c:pt>
                <c:pt idx="95">
                  <c:v>582.54999999999995</c:v>
                </c:pt>
                <c:pt idx="96">
                  <c:v>584.64</c:v>
                </c:pt>
                <c:pt idx="97">
                  <c:v>578.36</c:v>
                </c:pt>
                <c:pt idx="98">
                  <c:v>572.07000000000005</c:v>
                </c:pt>
                <c:pt idx="99">
                  <c:v>590.92999999999995</c:v>
                </c:pt>
                <c:pt idx="100">
                  <c:v>603.5</c:v>
                </c:pt>
                <c:pt idx="101">
                  <c:v>609.79</c:v>
                </c:pt>
                <c:pt idx="102">
                  <c:v>609.79</c:v>
                </c:pt>
                <c:pt idx="103">
                  <c:v>611.89</c:v>
                </c:pt>
                <c:pt idx="104">
                  <c:v>613.98</c:v>
                </c:pt>
                <c:pt idx="105">
                  <c:v>618.16999999999996</c:v>
                </c:pt>
                <c:pt idx="106">
                  <c:v>622.36</c:v>
                </c:pt>
                <c:pt idx="107">
                  <c:v>624.46</c:v>
                </c:pt>
                <c:pt idx="108">
                  <c:v>628.65</c:v>
                </c:pt>
                <c:pt idx="109">
                  <c:v>628.65</c:v>
                </c:pt>
                <c:pt idx="110">
                  <c:v>632.84</c:v>
                </c:pt>
                <c:pt idx="111">
                  <c:v>634.94000000000005</c:v>
                </c:pt>
                <c:pt idx="112">
                  <c:v>637.03</c:v>
                </c:pt>
                <c:pt idx="113">
                  <c:v>643.32000000000005</c:v>
                </c:pt>
                <c:pt idx="114">
                  <c:v>645.41</c:v>
                </c:pt>
                <c:pt idx="115">
                  <c:v>647.51</c:v>
                </c:pt>
                <c:pt idx="116">
                  <c:v>649.61</c:v>
                </c:pt>
                <c:pt idx="117">
                  <c:v>651.70000000000005</c:v>
                </c:pt>
                <c:pt idx="118">
                  <c:v>649.61</c:v>
                </c:pt>
                <c:pt idx="119">
                  <c:v>641.22</c:v>
                </c:pt>
                <c:pt idx="120">
                  <c:v>634.94000000000005</c:v>
                </c:pt>
                <c:pt idx="121">
                  <c:v>630.75</c:v>
                </c:pt>
                <c:pt idx="122">
                  <c:v>624.46</c:v>
                </c:pt>
                <c:pt idx="123">
                  <c:v>622.36</c:v>
                </c:pt>
                <c:pt idx="124">
                  <c:v>620.27</c:v>
                </c:pt>
                <c:pt idx="125">
                  <c:v>618.16999999999996</c:v>
                </c:pt>
                <c:pt idx="126">
                  <c:v>616.08000000000004</c:v>
                </c:pt>
                <c:pt idx="127">
                  <c:v>616.08000000000004</c:v>
                </c:pt>
                <c:pt idx="128">
                  <c:v>613.98</c:v>
                </c:pt>
                <c:pt idx="129">
                  <c:v>611.89</c:v>
                </c:pt>
                <c:pt idx="130">
                  <c:v>611.89</c:v>
                </c:pt>
                <c:pt idx="131">
                  <c:v>609.79</c:v>
                </c:pt>
                <c:pt idx="132">
                  <c:v>609.79</c:v>
                </c:pt>
                <c:pt idx="133">
                  <c:v>607.70000000000005</c:v>
                </c:pt>
                <c:pt idx="134">
                  <c:v>607.70000000000005</c:v>
                </c:pt>
                <c:pt idx="135">
                  <c:v>605.6</c:v>
                </c:pt>
                <c:pt idx="136">
                  <c:v>605.6</c:v>
                </c:pt>
                <c:pt idx="137">
                  <c:v>603.5</c:v>
                </c:pt>
                <c:pt idx="138">
                  <c:v>603.5</c:v>
                </c:pt>
                <c:pt idx="139">
                  <c:v>601.41</c:v>
                </c:pt>
                <c:pt idx="140">
                  <c:v>601.41</c:v>
                </c:pt>
                <c:pt idx="141">
                  <c:v>601.41</c:v>
                </c:pt>
                <c:pt idx="142">
                  <c:v>599.30999999999995</c:v>
                </c:pt>
                <c:pt idx="143">
                  <c:v>599.30999999999995</c:v>
                </c:pt>
                <c:pt idx="144">
                  <c:v>599.30999999999995</c:v>
                </c:pt>
                <c:pt idx="145">
                  <c:v>597.22</c:v>
                </c:pt>
                <c:pt idx="146">
                  <c:v>597.22</c:v>
                </c:pt>
                <c:pt idx="147">
                  <c:v>597.22</c:v>
                </c:pt>
                <c:pt idx="148">
                  <c:v>597.22</c:v>
                </c:pt>
                <c:pt idx="149">
                  <c:v>597.22</c:v>
                </c:pt>
                <c:pt idx="150">
                  <c:v>595.12</c:v>
                </c:pt>
                <c:pt idx="151">
                  <c:v>595.12</c:v>
                </c:pt>
                <c:pt idx="152">
                  <c:v>593.03</c:v>
                </c:pt>
                <c:pt idx="153">
                  <c:v>593.03</c:v>
                </c:pt>
                <c:pt idx="154">
                  <c:v>593.03</c:v>
                </c:pt>
                <c:pt idx="155">
                  <c:v>593.03</c:v>
                </c:pt>
                <c:pt idx="156">
                  <c:v>590.92999999999995</c:v>
                </c:pt>
                <c:pt idx="157">
                  <c:v>590.92999999999995</c:v>
                </c:pt>
                <c:pt idx="158">
                  <c:v>590.92999999999995</c:v>
                </c:pt>
                <c:pt idx="159">
                  <c:v>590.92999999999995</c:v>
                </c:pt>
                <c:pt idx="160">
                  <c:v>590.92999999999995</c:v>
                </c:pt>
                <c:pt idx="161">
                  <c:v>588.84</c:v>
                </c:pt>
                <c:pt idx="162">
                  <c:v>588.84</c:v>
                </c:pt>
                <c:pt idx="163">
                  <c:v>588.84</c:v>
                </c:pt>
                <c:pt idx="164">
                  <c:v>588.84</c:v>
                </c:pt>
                <c:pt idx="165">
                  <c:v>586.74</c:v>
                </c:pt>
                <c:pt idx="166">
                  <c:v>586.74</c:v>
                </c:pt>
                <c:pt idx="167">
                  <c:v>586.74</c:v>
                </c:pt>
                <c:pt idx="168">
                  <c:v>586.74</c:v>
                </c:pt>
                <c:pt idx="169">
                  <c:v>586.74</c:v>
                </c:pt>
                <c:pt idx="170">
                  <c:v>586.74</c:v>
                </c:pt>
                <c:pt idx="171">
                  <c:v>586.74</c:v>
                </c:pt>
                <c:pt idx="172">
                  <c:v>584.64</c:v>
                </c:pt>
                <c:pt idx="173">
                  <c:v>584.64</c:v>
                </c:pt>
                <c:pt idx="174">
                  <c:v>584.64</c:v>
                </c:pt>
                <c:pt idx="175">
                  <c:v>584.64</c:v>
                </c:pt>
                <c:pt idx="176">
                  <c:v>584.64</c:v>
                </c:pt>
                <c:pt idx="177">
                  <c:v>584.64</c:v>
                </c:pt>
                <c:pt idx="178">
                  <c:v>584.64</c:v>
                </c:pt>
                <c:pt idx="179">
                  <c:v>582.54999999999995</c:v>
                </c:pt>
                <c:pt idx="180">
                  <c:v>582.54999999999995</c:v>
                </c:pt>
                <c:pt idx="181">
                  <c:v>582.54999999999995</c:v>
                </c:pt>
                <c:pt idx="182">
                  <c:v>582.54999999999995</c:v>
                </c:pt>
                <c:pt idx="183">
                  <c:v>582.54999999999995</c:v>
                </c:pt>
                <c:pt idx="184">
                  <c:v>582.54999999999995</c:v>
                </c:pt>
                <c:pt idx="185">
                  <c:v>582.54999999999995</c:v>
                </c:pt>
                <c:pt idx="186">
                  <c:v>582.54999999999995</c:v>
                </c:pt>
                <c:pt idx="187">
                  <c:v>580.45000000000005</c:v>
                </c:pt>
                <c:pt idx="188">
                  <c:v>580.45000000000005</c:v>
                </c:pt>
                <c:pt idx="189">
                  <c:v>551.12</c:v>
                </c:pt>
                <c:pt idx="190">
                  <c:v>551.12</c:v>
                </c:pt>
                <c:pt idx="191">
                  <c:v>551.12</c:v>
                </c:pt>
                <c:pt idx="192">
                  <c:v>551.12</c:v>
                </c:pt>
                <c:pt idx="193">
                  <c:v>551.12</c:v>
                </c:pt>
                <c:pt idx="194">
                  <c:v>551.12</c:v>
                </c:pt>
                <c:pt idx="195">
                  <c:v>551.12</c:v>
                </c:pt>
                <c:pt idx="196">
                  <c:v>551.12</c:v>
                </c:pt>
                <c:pt idx="197">
                  <c:v>551.12</c:v>
                </c:pt>
                <c:pt idx="198">
                  <c:v>551.12</c:v>
                </c:pt>
                <c:pt idx="199">
                  <c:v>551.12</c:v>
                </c:pt>
                <c:pt idx="200">
                  <c:v>549.02</c:v>
                </c:pt>
                <c:pt idx="201">
                  <c:v>549.02</c:v>
                </c:pt>
                <c:pt idx="202">
                  <c:v>546.92999999999995</c:v>
                </c:pt>
                <c:pt idx="203">
                  <c:v>544.83000000000004</c:v>
                </c:pt>
                <c:pt idx="204">
                  <c:v>542.73</c:v>
                </c:pt>
                <c:pt idx="205">
                  <c:v>542.73</c:v>
                </c:pt>
                <c:pt idx="206">
                  <c:v>540.64</c:v>
                </c:pt>
                <c:pt idx="207">
                  <c:v>538.54</c:v>
                </c:pt>
                <c:pt idx="208">
                  <c:v>538.54</c:v>
                </c:pt>
                <c:pt idx="209">
                  <c:v>536.45000000000005</c:v>
                </c:pt>
                <c:pt idx="210">
                  <c:v>534.35</c:v>
                </c:pt>
                <c:pt idx="211">
                  <c:v>528.07000000000005</c:v>
                </c:pt>
                <c:pt idx="212">
                  <c:v>509.21</c:v>
                </c:pt>
                <c:pt idx="213">
                  <c:v>500.82</c:v>
                </c:pt>
                <c:pt idx="214">
                  <c:v>492.44</c:v>
                </c:pt>
                <c:pt idx="215">
                  <c:v>484.06</c:v>
                </c:pt>
                <c:pt idx="216">
                  <c:v>475.68</c:v>
                </c:pt>
                <c:pt idx="217">
                  <c:v>452.63</c:v>
                </c:pt>
                <c:pt idx="218">
                  <c:v>421.2</c:v>
                </c:pt>
                <c:pt idx="219">
                  <c:v>393.95</c:v>
                </c:pt>
                <c:pt idx="220">
                  <c:v>370.9</c:v>
                </c:pt>
                <c:pt idx="221">
                  <c:v>349.95</c:v>
                </c:pt>
                <c:pt idx="222">
                  <c:v>331.09</c:v>
                </c:pt>
                <c:pt idx="223">
                  <c:v>314.32</c:v>
                </c:pt>
                <c:pt idx="224">
                  <c:v>299.66000000000003</c:v>
                </c:pt>
                <c:pt idx="225">
                  <c:v>287.08</c:v>
                </c:pt>
                <c:pt idx="226">
                  <c:v>276.61</c:v>
                </c:pt>
                <c:pt idx="227">
                  <c:v>257.75</c:v>
                </c:pt>
                <c:pt idx="228">
                  <c:v>249.36</c:v>
                </c:pt>
                <c:pt idx="229">
                  <c:v>240.98</c:v>
                </c:pt>
                <c:pt idx="230">
                  <c:v>234.7</c:v>
                </c:pt>
                <c:pt idx="231">
                  <c:v>228.41</c:v>
                </c:pt>
                <c:pt idx="232">
                  <c:v>222.12</c:v>
                </c:pt>
                <c:pt idx="233">
                  <c:v>217.93</c:v>
                </c:pt>
                <c:pt idx="234">
                  <c:v>213.74</c:v>
                </c:pt>
                <c:pt idx="235">
                  <c:v>209.55</c:v>
                </c:pt>
                <c:pt idx="236">
                  <c:v>205.36</c:v>
                </c:pt>
                <c:pt idx="237">
                  <c:v>203.26</c:v>
                </c:pt>
                <c:pt idx="238">
                  <c:v>199.07</c:v>
                </c:pt>
                <c:pt idx="239">
                  <c:v>201.17</c:v>
                </c:pt>
                <c:pt idx="240">
                  <c:v>203.26</c:v>
                </c:pt>
                <c:pt idx="241">
                  <c:v>203.26</c:v>
                </c:pt>
                <c:pt idx="242">
                  <c:v>205.36</c:v>
                </c:pt>
                <c:pt idx="243">
                  <c:v>205.36</c:v>
                </c:pt>
                <c:pt idx="244">
                  <c:v>205.36</c:v>
                </c:pt>
                <c:pt idx="245">
                  <c:v>205.36</c:v>
                </c:pt>
                <c:pt idx="246">
                  <c:v>207.45</c:v>
                </c:pt>
                <c:pt idx="247">
                  <c:v>207.45</c:v>
                </c:pt>
                <c:pt idx="248">
                  <c:v>207.45</c:v>
                </c:pt>
                <c:pt idx="249">
                  <c:v>207.45</c:v>
                </c:pt>
                <c:pt idx="250">
                  <c:v>207.45</c:v>
                </c:pt>
                <c:pt idx="251">
                  <c:v>207.45</c:v>
                </c:pt>
                <c:pt idx="252">
                  <c:v>207.45</c:v>
                </c:pt>
                <c:pt idx="253">
                  <c:v>209.55</c:v>
                </c:pt>
                <c:pt idx="254">
                  <c:v>209.55</c:v>
                </c:pt>
                <c:pt idx="255">
                  <c:v>209.55</c:v>
                </c:pt>
                <c:pt idx="256">
                  <c:v>209.55</c:v>
                </c:pt>
                <c:pt idx="257">
                  <c:v>209.55</c:v>
                </c:pt>
                <c:pt idx="258">
                  <c:v>209.55</c:v>
                </c:pt>
                <c:pt idx="259">
                  <c:v>209.55</c:v>
                </c:pt>
                <c:pt idx="260">
                  <c:v>209.55</c:v>
                </c:pt>
                <c:pt idx="261">
                  <c:v>209.55</c:v>
                </c:pt>
                <c:pt idx="262">
                  <c:v>211.65</c:v>
                </c:pt>
                <c:pt idx="263">
                  <c:v>211.65</c:v>
                </c:pt>
                <c:pt idx="264">
                  <c:v>211.65</c:v>
                </c:pt>
                <c:pt idx="265">
                  <c:v>211.65</c:v>
                </c:pt>
                <c:pt idx="266">
                  <c:v>211.65</c:v>
                </c:pt>
                <c:pt idx="267">
                  <c:v>211.65</c:v>
                </c:pt>
                <c:pt idx="268">
                  <c:v>211.65</c:v>
                </c:pt>
                <c:pt idx="269">
                  <c:v>211.65</c:v>
                </c:pt>
                <c:pt idx="270">
                  <c:v>211.65</c:v>
                </c:pt>
                <c:pt idx="271">
                  <c:v>211.65</c:v>
                </c:pt>
                <c:pt idx="272">
                  <c:v>211.65</c:v>
                </c:pt>
                <c:pt idx="273">
                  <c:v>211.65</c:v>
                </c:pt>
                <c:pt idx="274">
                  <c:v>211.65</c:v>
                </c:pt>
                <c:pt idx="275">
                  <c:v>211.65</c:v>
                </c:pt>
                <c:pt idx="276">
                  <c:v>211.65</c:v>
                </c:pt>
                <c:pt idx="277">
                  <c:v>213.74</c:v>
                </c:pt>
                <c:pt idx="278">
                  <c:v>228.41</c:v>
                </c:pt>
                <c:pt idx="279">
                  <c:v>243.08</c:v>
                </c:pt>
                <c:pt idx="280">
                  <c:v>255.65</c:v>
                </c:pt>
                <c:pt idx="281">
                  <c:v>264.02999999999997</c:v>
                </c:pt>
                <c:pt idx="282">
                  <c:v>270.32</c:v>
                </c:pt>
                <c:pt idx="283">
                  <c:v>276.61</c:v>
                </c:pt>
                <c:pt idx="284">
                  <c:v>282.89</c:v>
                </c:pt>
                <c:pt idx="285">
                  <c:v>289.18</c:v>
                </c:pt>
                <c:pt idx="286">
                  <c:v>301.75</c:v>
                </c:pt>
                <c:pt idx="287">
                  <c:v>308.04000000000002</c:v>
                </c:pt>
                <c:pt idx="288">
                  <c:v>316.42</c:v>
                </c:pt>
                <c:pt idx="289">
                  <c:v>324.8</c:v>
                </c:pt>
                <c:pt idx="290">
                  <c:v>331.09</c:v>
                </c:pt>
                <c:pt idx="291">
                  <c:v>335.28</c:v>
                </c:pt>
                <c:pt idx="292">
                  <c:v>341.57</c:v>
                </c:pt>
                <c:pt idx="293">
                  <c:v>345.76</c:v>
                </c:pt>
                <c:pt idx="294">
                  <c:v>349.95</c:v>
                </c:pt>
                <c:pt idx="295">
                  <c:v>354.14</c:v>
                </c:pt>
                <c:pt idx="296">
                  <c:v>360.43</c:v>
                </c:pt>
                <c:pt idx="297">
                  <c:v>366.71</c:v>
                </c:pt>
                <c:pt idx="298">
                  <c:v>381.38</c:v>
                </c:pt>
                <c:pt idx="299">
                  <c:v>400.24</c:v>
                </c:pt>
                <c:pt idx="300">
                  <c:v>410.72</c:v>
                </c:pt>
                <c:pt idx="301">
                  <c:v>423.29</c:v>
                </c:pt>
                <c:pt idx="302">
                  <c:v>442.15</c:v>
                </c:pt>
                <c:pt idx="303">
                  <c:v>450.53</c:v>
                </c:pt>
                <c:pt idx="304">
                  <c:v>456.82</c:v>
                </c:pt>
                <c:pt idx="305">
                  <c:v>463.11</c:v>
                </c:pt>
                <c:pt idx="306">
                  <c:v>469.39</c:v>
                </c:pt>
                <c:pt idx="307">
                  <c:v>473.58</c:v>
                </c:pt>
                <c:pt idx="308">
                  <c:v>479.87</c:v>
                </c:pt>
                <c:pt idx="309">
                  <c:v>481.97</c:v>
                </c:pt>
                <c:pt idx="310">
                  <c:v>488.25</c:v>
                </c:pt>
                <c:pt idx="311">
                  <c:v>492.44</c:v>
                </c:pt>
                <c:pt idx="312">
                  <c:v>498.73</c:v>
                </c:pt>
                <c:pt idx="313">
                  <c:v>507.11</c:v>
                </c:pt>
                <c:pt idx="314">
                  <c:v>517.59</c:v>
                </c:pt>
                <c:pt idx="315">
                  <c:v>525.97</c:v>
                </c:pt>
                <c:pt idx="316">
                  <c:v>534.35</c:v>
                </c:pt>
                <c:pt idx="317">
                  <c:v>542.73</c:v>
                </c:pt>
                <c:pt idx="318">
                  <c:v>559.5</c:v>
                </c:pt>
                <c:pt idx="319">
                  <c:v>572.07000000000005</c:v>
                </c:pt>
                <c:pt idx="320">
                  <c:v>584.64</c:v>
                </c:pt>
                <c:pt idx="321">
                  <c:v>595.12</c:v>
                </c:pt>
                <c:pt idx="322">
                  <c:v>603.5</c:v>
                </c:pt>
                <c:pt idx="323">
                  <c:v>611.89</c:v>
                </c:pt>
                <c:pt idx="324">
                  <c:v>618.16999999999996</c:v>
                </c:pt>
                <c:pt idx="325">
                  <c:v>624.46</c:v>
                </c:pt>
                <c:pt idx="326">
                  <c:v>630.75</c:v>
                </c:pt>
                <c:pt idx="327">
                  <c:v>634.94000000000005</c:v>
                </c:pt>
                <c:pt idx="328">
                  <c:v>639.13</c:v>
                </c:pt>
                <c:pt idx="329">
                  <c:v>643.32000000000005</c:v>
                </c:pt>
                <c:pt idx="330">
                  <c:v>647.51</c:v>
                </c:pt>
                <c:pt idx="331">
                  <c:v>653.79999999999995</c:v>
                </c:pt>
                <c:pt idx="332">
                  <c:v>664.27</c:v>
                </c:pt>
                <c:pt idx="333">
                  <c:v>670.56</c:v>
                </c:pt>
                <c:pt idx="334">
                  <c:v>674.75</c:v>
                </c:pt>
                <c:pt idx="335">
                  <c:v>678.94</c:v>
                </c:pt>
                <c:pt idx="336">
                  <c:v>681.04</c:v>
                </c:pt>
                <c:pt idx="337">
                  <c:v>681.04</c:v>
                </c:pt>
                <c:pt idx="338">
                  <c:v>683.13</c:v>
                </c:pt>
                <c:pt idx="339">
                  <c:v>685.23</c:v>
                </c:pt>
                <c:pt idx="340">
                  <c:v>687.32</c:v>
                </c:pt>
                <c:pt idx="341">
                  <c:v>689.42</c:v>
                </c:pt>
                <c:pt idx="342">
                  <c:v>691.51</c:v>
                </c:pt>
                <c:pt idx="343">
                  <c:v>695.71</c:v>
                </c:pt>
                <c:pt idx="344">
                  <c:v>699.9</c:v>
                </c:pt>
                <c:pt idx="345">
                  <c:v>706.18</c:v>
                </c:pt>
                <c:pt idx="346">
                  <c:v>708.28</c:v>
                </c:pt>
                <c:pt idx="347">
                  <c:v>714.57</c:v>
                </c:pt>
                <c:pt idx="348">
                  <c:v>716.66</c:v>
                </c:pt>
                <c:pt idx="349">
                  <c:v>716.66</c:v>
                </c:pt>
                <c:pt idx="350">
                  <c:v>718.76</c:v>
                </c:pt>
                <c:pt idx="351">
                  <c:v>722.95</c:v>
                </c:pt>
                <c:pt idx="352">
                  <c:v>725.04</c:v>
                </c:pt>
                <c:pt idx="353">
                  <c:v>727.14</c:v>
                </c:pt>
                <c:pt idx="354">
                  <c:v>729.23</c:v>
                </c:pt>
                <c:pt idx="355">
                  <c:v>720.85</c:v>
                </c:pt>
                <c:pt idx="356">
                  <c:v>725.04</c:v>
                </c:pt>
                <c:pt idx="357">
                  <c:v>718.76</c:v>
                </c:pt>
                <c:pt idx="358">
                  <c:v>720.85</c:v>
                </c:pt>
                <c:pt idx="359">
                  <c:v>746</c:v>
                </c:pt>
                <c:pt idx="360">
                  <c:v>756.48</c:v>
                </c:pt>
                <c:pt idx="361">
                  <c:v>758.57</c:v>
                </c:pt>
                <c:pt idx="362">
                  <c:v>762.76</c:v>
                </c:pt>
                <c:pt idx="363">
                  <c:v>764.86</c:v>
                </c:pt>
                <c:pt idx="364">
                  <c:v>766.95</c:v>
                </c:pt>
                <c:pt idx="365">
                  <c:v>769.05</c:v>
                </c:pt>
                <c:pt idx="366">
                  <c:v>771.14</c:v>
                </c:pt>
                <c:pt idx="367">
                  <c:v>773.24</c:v>
                </c:pt>
                <c:pt idx="368">
                  <c:v>773.24</c:v>
                </c:pt>
                <c:pt idx="369">
                  <c:v>779.53</c:v>
                </c:pt>
                <c:pt idx="370">
                  <c:v>781.62</c:v>
                </c:pt>
                <c:pt idx="371">
                  <c:v>781.62</c:v>
                </c:pt>
                <c:pt idx="372">
                  <c:v>781.62</c:v>
                </c:pt>
                <c:pt idx="373">
                  <c:v>779.53</c:v>
                </c:pt>
                <c:pt idx="374">
                  <c:v>779.53</c:v>
                </c:pt>
                <c:pt idx="375">
                  <c:v>779.53</c:v>
                </c:pt>
                <c:pt idx="376">
                  <c:v>781.62</c:v>
                </c:pt>
                <c:pt idx="377">
                  <c:v>781.62</c:v>
                </c:pt>
                <c:pt idx="378">
                  <c:v>783.72</c:v>
                </c:pt>
                <c:pt idx="379">
                  <c:v>785.81</c:v>
                </c:pt>
                <c:pt idx="380">
                  <c:v>777.43</c:v>
                </c:pt>
                <c:pt idx="381">
                  <c:v>781.62</c:v>
                </c:pt>
                <c:pt idx="382">
                  <c:v>800.48</c:v>
                </c:pt>
                <c:pt idx="383">
                  <c:v>813.05</c:v>
                </c:pt>
                <c:pt idx="384">
                  <c:v>815.15</c:v>
                </c:pt>
                <c:pt idx="385">
                  <c:v>817.25</c:v>
                </c:pt>
                <c:pt idx="386">
                  <c:v>817.25</c:v>
                </c:pt>
                <c:pt idx="387">
                  <c:v>815.15</c:v>
                </c:pt>
                <c:pt idx="388">
                  <c:v>810.96</c:v>
                </c:pt>
                <c:pt idx="389">
                  <c:v>810.96</c:v>
                </c:pt>
                <c:pt idx="390">
                  <c:v>810.96</c:v>
                </c:pt>
                <c:pt idx="391">
                  <c:v>808.86</c:v>
                </c:pt>
                <c:pt idx="392">
                  <c:v>815.15</c:v>
                </c:pt>
                <c:pt idx="393">
                  <c:v>815.15</c:v>
                </c:pt>
                <c:pt idx="394">
                  <c:v>815.15</c:v>
                </c:pt>
                <c:pt idx="395">
                  <c:v>813.05</c:v>
                </c:pt>
                <c:pt idx="396">
                  <c:v>813.05</c:v>
                </c:pt>
                <c:pt idx="397">
                  <c:v>810.96</c:v>
                </c:pt>
                <c:pt idx="398">
                  <c:v>810.96</c:v>
                </c:pt>
                <c:pt idx="399">
                  <c:v>810.96</c:v>
                </c:pt>
                <c:pt idx="400">
                  <c:v>810.96</c:v>
                </c:pt>
                <c:pt idx="401">
                  <c:v>810.96</c:v>
                </c:pt>
                <c:pt idx="402">
                  <c:v>810.96</c:v>
                </c:pt>
                <c:pt idx="403">
                  <c:v>804.67</c:v>
                </c:pt>
                <c:pt idx="404">
                  <c:v>810.96</c:v>
                </c:pt>
                <c:pt idx="405">
                  <c:v>827.72</c:v>
                </c:pt>
                <c:pt idx="406">
                  <c:v>836.1</c:v>
                </c:pt>
                <c:pt idx="407">
                  <c:v>844.49</c:v>
                </c:pt>
                <c:pt idx="408">
                  <c:v>848.68</c:v>
                </c:pt>
                <c:pt idx="409">
                  <c:v>854.96</c:v>
                </c:pt>
                <c:pt idx="410">
                  <c:v>859.16</c:v>
                </c:pt>
                <c:pt idx="411">
                  <c:v>863.35</c:v>
                </c:pt>
                <c:pt idx="412">
                  <c:v>867.54</c:v>
                </c:pt>
                <c:pt idx="413">
                  <c:v>869.63</c:v>
                </c:pt>
                <c:pt idx="414">
                  <c:v>871.73</c:v>
                </c:pt>
                <c:pt idx="415">
                  <c:v>875.92</c:v>
                </c:pt>
                <c:pt idx="416">
                  <c:v>880.11</c:v>
                </c:pt>
                <c:pt idx="417">
                  <c:v>884.3</c:v>
                </c:pt>
                <c:pt idx="418">
                  <c:v>886.4</c:v>
                </c:pt>
                <c:pt idx="419">
                  <c:v>898.97</c:v>
                </c:pt>
                <c:pt idx="420">
                  <c:v>911.54</c:v>
                </c:pt>
                <c:pt idx="421">
                  <c:v>924.12</c:v>
                </c:pt>
                <c:pt idx="422">
                  <c:v>930.4</c:v>
                </c:pt>
                <c:pt idx="423">
                  <c:v>936.69</c:v>
                </c:pt>
                <c:pt idx="424">
                  <c:v>938.78</c:v>
                </c:pt>
                <c:pt idx="425">
                  <c:v>942.98</c:v>
                </c:pt>
                <c:pt idx="426">
                  <c:v>945.07</c:v>
                </c:pt>
                <c:pt idx="427">
                  <c:v>934.59</c:v>
                </c:pt>
                <c:pt idx="428">
                  <c:v>915.73</c:v>
                </c:pt>
                <c:pt idx="429">
                  <c:v>966.03</c:v>
                </c:pt>
                <c:pt idx="430">
                  <c:v>968.12</c:v>
                </c:pt>
                <c:pt idx="431">
                  <c:v>968.12</c:v>
                </c:pt>
                <c:pt idx="432">
                  <c:v>970.22</c:v>
                </c:pt>
                <c:pt idx="433">
                  <c:v>974.41</c:v>
                </c:pt>
                <c:pt idx="434">
                  <c:v>972.31</c:v>
                </c:pt>
                <c:pt idx="435">
                  <c:v>974.41</c:v>
                </c:pt>
                <c:pt idx="436">
                  <c:v>976.5</c:v>
                </c:pt>
                <c:pt idx="437">
                  <c:v>978.6</c:v>
                </c:pt>
                <c:pt idx="438">
                  <c:v>980.69</c:v>
                </c:pt>
                <c:pt idx="439">
                  <c:v>980.69</c:v>
                </c:pt>
                <c:pt idx="440">
                  <c:v>984.88</c:v>
                </c:pt>
                <c:pt idx="441">
                  <c:v>999.55</c:v>
                </c:pt>
                <c:pt idx="442">
                  <c:v>1003.74</c:v>
                </c:pt>
                <c:pt idx="443">
                  <c:v>1016.32</c:v>
                </c:pt>
                <c:pt idx="444">
                  <c:v>1022.6</c:v>
                </c:pt>
                <c:pt idx="445">
                  <c:v>997.46</c:v>
                </c:pt>
                <c:pt idx="446">
                  <c:v>1054.04</c:v>
                </c:pt>
                <c:pt idx="447">
                  <c:v>1068.7</c:v>
                </c:pt>
                <c:pt idx="448">
                  <c:v>1087.56</c:v>
                </c:pt>
                <c:pt idx="449">
                  <c:v>1091.76</c:v>
                </c:pt>
                <c:pt idx="450">
                  <c:v>1068.7</c:v>
                </c:pt>
                <c:pt idx="451">
                  <c:v>1091.76</c:v>
                </c:pt>
                <c:pt idx="452">
                  <c:v>1098.04</c:v>
                </c:pt>
                <c:pt idx="453">
                  <c:v>1104.33</c:v>
                </c:pt>
                <c:pt idx="454">
                  <c:v>1106.42</c:v>
                </c:pt>
                <c:pt idx="455">
                  <c:v>1110.6199999999999</c:v>
                </c:pt>
                <c:pt idx="456">
                  <c:v>1110.6199999999999</c:v>
                </c:pt>
                <c:pt idx="457">
                  <c:v>1114.81</c:v>
                </c:pt>
                <c:pt idx="458">
                  <c:v>1116.9000000000001</c:v>
                </c:pt>
                <c:pt idx="459">
                  <c:v>1127.3800000000001</c:v>
                </c:pt>
                <c:pt idx="460">
                  <c:v>1135.76</c:v>
                </c:pt>
                <c:pt idx="461">
                  <c:v>1139.95</c:v>
                </c:pt>
                <c:pt idx="462">
                  <c:v>1142.05</c:v>
                </c:pt>
                <c:pt idx="463">
                  <c:v>1148.33</c:v>
                </c:pt>
                <c:pt idx="464">
                  <c:v>1152.53</c:v>
                </c:pt>
                <c:pt idx="465">
                  <c:v>1154.6199999999999</c:v>
                </c:pt>
                <c:pt idx="466">
                  <c:v>1158.81</c:v>
                </c:pt>
                <c:pt idx="467">
                  <c:v>1163</c:v>
                </c:pt>
                <c:pt idx="468">
                  <c:v>1169.29</c:v>
                </c:pt>
                <c:pt idx="469">
                  <c:v>1171.3800000000001</c:v>
                </c:pt>
                <c:pt idx="470">
                  <c:v>1177.67</c:v>
                </c:pt>
                <c:pt idx="471">
                  <c:v>1181.8599999999999</c:v>
                </c:pt>
                <c:pt idx="472">
                  <c:v>1188.1500000000001</c:v>
                </c:pt>
                <c:pt idx="473">
                  <c:v>1196.53</c:v>
                </c:pt>
                <c:pt idx="474">
                  <c:v>1207.01</c:v>
                </c:pt>
                <c:pt idx="475">
                  <c:v>1207.01</c:v>
                </c:pt>
                <c:pt idx="476">
                  <c:v>1200.72</c:v>
                </c:pt>
                <c:pt idx="477">
                  <c:v>1227.96</c:v>
                </c:pt>
                <c:pt idx="478">
                  <c:v>1223.77</c:v>
                </c:pt>
                <c:pt idx="479">
                  <c:v>1227.96</c:v>
                </c:pt>
                <c:pt idx="480">
                  <c:v>1236.3499999999999</c:v>
                </c:pt>
                <c:pt idx="481">
                  <c:v>1238.44</c:v>
                </c:pt>
                <c:pt idx="482">
                  <c:v>1234.25</c:v>
                </c:pt>
                <c:pt idx="483">
                  <c:v>1230.06</c:v>
                </c:pt>
                <c:pt idx="484">
                  <c:v>1225.8699999999999</c:v>
                </c:pt>
                <c:pt idx="485">
                  <c:v>1223.77</c:v>
                </c:pt>
                <c:pt idx="486">
                  <c:v>1225.8699999999999</c:v>
                </c:pt>
                <c:pt idx="487">
                  <c:v>1230.06</c:v>
                </c:pt>
                <c:pt idx="488">
                  <c:v>1232.1500000000001</c:v>
                </c:pt>
                <c:pt idx="489">
                  <c:v>1236.3499999999999</c:v>
                </c:pt>
                <c:pt idx="490">
                  <c:v>1236.3499999999999</c:v>
                </c:pt>
                <c:pt idx="491">
                  <c:v>1234.25</c:v>
                </c:pt>
                <c:pt idx="492">
                  <c:v>1215.3900000000001</c:v>
                </c:pt>
                <c:pt idx="493">
                  <c:v>1211.2</c:v>
                </c:pt>
                <c:pt idx="494">
                  <c:v>1242.6300000000001</c:v>
                </c:pt>
                <c:pt idx="495">
                  <c:v>1259.4000000000001</c:v>
                </c:pt>
                <c:pt idx="496">
                  <c:v>1271.97</c:v>
                </c:pt>
                <c:pt idx="497">
                  <c:v>1280.3499999999999</c:v>
                </c:pt>
                <c:pt idx="498">
                  <c:v>1297.1099999999999</c:v>
                </c:pt>
                <c:pt idx="499">
                  <c:v>1311.78</c:v>
                </c:pt>
                <c:pt idx="500">
                  <c:v>1318.07</c:v>
                </c:pt>
                <c:pt idx="501">
                  <c:v>1326.45</c:v>
                </c:pt>
                <c:pt idx="502">
                  <c:v>1341.12</c:v>
                </c:pt>
                <c:pt idx="503">
                  <c:v>1290.83</c:v>
                </c:pt>
                <c:pt idx="504">
                  <c:v>1305.5</c:v>
                </c:pt>
                <c:pt idx="505">
                  <c:v>1318.07</c:v>
                </c:pt>
                <c:pt idx="506">
                  <c:v>1320.16</c:v>
                </c:pt>
                <c:pt idx="507">
                  <c:v>1326.45</c:v>
                </c:pt>
                <c:pt idx="508">
                  <c:v>1339.02</c:v>
                </c:pt>
                <c:pt idx="509">
                  <c:v>1341.12</c:v>
                </c:pt>
                <c:pt idx="510">
                  <c:v>1339.02</c:v>
                </c:pt>
                <c:pt idx="511">
                  <c:v>1347.41</c:v>
                </c:pt>
                <c:pt idx="512">
                  <c:v>1353.69</c:v>
                </c:pt>
                <c:pt idx="513">
                  <c:v>1355.79</c:v>
                </c:pt>
                <c:pt idx="514">
                  <c:v>1362.08</c:v>
                </c:pt>
                <c:pt idx="515">
                  <c:v>1372.55</c:v>
                </c:pt>
                <c:pt idx="516">
                  <c:v>1389.32</c:v>
                </c:pt>
                <c:pt idx="517">
                  <c:v>1401.89</c:v>
                </c:pt>
                <c:pt idx="518">
                  <c:v>1403.99</c:v>
                </c:pt>
                <c:pt idx="519">
                  <c:v>1408.18</c:v>
                </c:pt>
                <c:pt idx="520">
                  <c:v>1410.27</c:v>
                </c:pt>
                <c:pt idx="521">
                  <c:v>1416.56</c:v>
                </c:pt>
                <c:pt idx="522">
                  <c:v>1427.04</c:v>
                </c:pt>
                <c:pt idx="523">
                  <c:v>1385.13</c:v>
                </c:pt>
                <c:pt idx="524">
                  <c:v>1443.8</c:v>
                </c:pt>
                <c:pt idx="525">
                  <c:v>1435.42</c:v>
                </c:pt>
                <c:pt idx="526">
                  <c:v>1447.99</c:v>
                </c:pt>
                <c:pt idx="527">
                  <c:v>1452.18</c:v>
                </c:pt>
                <c:pt idx="528">
                  <c:v>1456.37</c:v>
                </c:pt>
                <c:pt idx="529">
                  <c:v>1466.85</c:v>
                </c:pt>
                <c:pt idx="530">
                  <c:v>1487.81</c:v>
                </c:pt>
                <c:pt idx="531">
                  <c:v>1492</c:v>
                </c:pt>
                <c:pt idx="532">
                  <c:v>1502.47</c:v>
                </c:pt>
                <c:pt idx="533">
                  <c:v>1510.86</c:v>
                </c:pt>
                <c:pt idx="534">
                  <c:v>1521.33</c:v>
                </c:pt>
                <c:pt idx="535">
                  <c:v>1504.57</c:v>
                </c:pt>
                <c:pt idx="536">
                  <c:v>1468.95</c:v>
                </c:pt>
                <c:pt idx="537">
                  <c:v>1550.67</c:v>
                </c:pt>
                <c:pt idx="538">
                  <c:v>1559.05</c:v>
                </c:pt>
                <c:pt idx="539">
                  <c:v>1573.72</c:v>
                </c:pt>
                <c:pt idx="540">
                  <c:v>1594.68</c:v>
                </c:pt>
                <c:pt idx="541">
                  <c:v>1613.54</c:v>
                </c:pt>
                <c:pt idx="542">
                  <c:v>1613.54</c:v>
                </c:pt>
                <c:pt idx="543">
                  <c:v>1569.53</c:v>
                </c:pt>
                <c:pt idx="544">
                  <c:v>1613.54</c:v>
                </c:pt>
                <c:pt idx="545">
                  <c:v>1630.3</c:v>
                </c:pt>
                <c:pt idx="546">
                  <c:v>1663.83</c:v>
                </c:pt>
                <c:pt idx="547">
                  <c:v>1642.87</c:v>
                </c:pt>
                <c:pt idx="548">
                  <c:v>1640.78</c:v>
                </c:pt>
                <c:pt idx="549">
                  <c:v>1561.15</c:v>
                </c:pt>
                <c:pt idx="550">
                  <c:v>1628.2</c:v>
                </c:pt>
                <c:pt idx="551">
                  <c:v>1653.35</c:v>
                </c:pt>
                <c:pt idx="552">
                  <c:v>1676.4</c:v>
                </c:pt>
                <c:pt idx="553">
                  <c:v>1724.6</c:v>
                </c:pt>
                <c:pt idx="554">
                  <c:v>1630.3</c:v>
                </c:pt>
                <c:pt idx="555">
                  <c:v>1596.77</c:v>
                </c:pt>
                <c:pt idx="556">
                  <c:v>1517.14</c:v>
                </c:pt>
                <c:pt idx="557">
                  <c:v>1489.9</c:v>
                </c:pt>
                <c:pt idx="558">
                  <c:v>1565.34</c:v>
                </c:pt>
                <c:pt idx="559">
                  <c:v>1559.05</c:v>
                </c:pt>
                <c:pt idx="560">
                  <c:v>1544.38</c:v>
                </c:pt>
                <c:pt idx="561">
                  <c:v>1540.19</c:v>
                </c:pt>
                <c:pt idx="562">
                  <c:v>1559.05</c:v>
                </c:pt>
                <c:pt idx="563">
                  <c:v>1592.58</c:v>
                </c:pt>
                <c:pt idx="564">
                  <c:v>1510.86</c:v>
                </c:pt>
                <c:pt idx="565">
                  <c:v>1422.84</c:v>
                </c:pt>
                <c:pt idx="566">
                  <c:v>1364.17</c:v>
                </c:pt>
                <c:pt idx="567">
                  <c:v>1479.42</c:v>
                </c:pt>
                <c:pt idx="568">
                  <c:v>1481.52</c:v>
                </c:pt>
                <c:pt idx="569">
                  <c:v>1447.99</c:v>
                </c:pt>
                <c:pt idx="570">
                  <c:v>1456.37</c:v>
                </c:pt>
                <c:pt idx="571">
                  <c:v>1433.32</c:v>
                </c:pt>
                <c:pt idx="572">
                  <c:v>1334.83</c:v>
                </c:pt>
                <c:pt idx="573">
                  <c:v>1395.6</c:v>
                </c:pt>
                <c:pt idx="574">
                  <c:v>1378.84</c:v>
                </c:pt>
                <c:pt idx="575">
                  <c:v>1334.83</c:v>
                </c:pt>
                <c:pt idx="576">
                  <c:v>1286.6400000000001</c:v>
                </c:pt>
                <c:pt idx="577">
                  <c:v>1282.45</c:v>
                </c:pt>
                <c:pt idx="578">
                  <c:v>1443.8</c:v>
                </c:pt>
                <c:pt idx="579">
                  <c:v>1368.36</c:v>
                </c:pt>
                <c:pt idx="580">
                  <c:v>1253.1099999999999</c:v>
                </c:pt>
                <c:pt idx="581">
                  <c:v>1374.65</c:v>
                </c:pt>
                <c:pt idx="582">
                  <c:v>1236.3499999999999</c:v>
                </c:pt>
                <c:pt idx="583">
                  <c:v>1531.81</c:v>
                </c:pt>
                <c:pt idx="584">
                  <c:v>1265.68</c:v>
                </c:pt>
                <c:pt idx="585">
                  <c:v>1391.41</c:v>
                </c:pt>
                <c:pt idx="586">
                  <c:v>1295.02</c:v>
                </c:pt>
                <c:pt idx="587">
                  <c:v>1221.68</c:v>
                </c:pt>
                <c:pt idx="588">
                  <c:v>1251.01</c:v>
                </c:pt>
                <c:pt idx="589">
                  <c:v>1385.13</c:v>
                </c:pt>
                <c:pt idx="590">
                  <c:v>1238.44</c:v>
                </c:pt>
                <c:pt idx="591">
                  <c:v>1320.16</c:v>
                </c:pt>
                <c:pt idx="592">
                  <c:v>1278.25</c:v>
                </c:pt>
                <c:pt idx="593">
                  <c:v>1211.2</c:v>
                </c:pt>
                <c:pt idx="594">
                  <c:v>1431.23</c:v>
                </c:pt>
                <c:pt idx="595">
                  <c:v>1263.5899999999999</c:v>
                </c:pt>
                <c:pt idx="596">
                  <c:v>1213.29</c:v>
                </c:pt>
                <c:pt idx="597">
                  <c:v>0</c:v>
                </c:pt>
                <c:pt idx="598">
                  <c:v>0</c:v>
                </c:pt>
                <c:pt idx="599">
                  <c:v>0</c:v>
                </c:pt>
              </c:numCache>
            </c:numRef>
          </c:yVal>
          <c:smooth val="1"/>
          <c:extLst>
            <c:ext xmlns:c16="http://schemas.microsoft.com/office/drawing/2014/chart" uri="{C3380CC4-5D6E-409C-BE32-E72D297353CC}">
              <c16:uniqueId val="{00000000-51C7-2F4B-AC95-2A94DE8D32F7}"/>
            </c:ext>
          </c:extLst>
        </c:ser>
        <c:ser>
          <c:idx val="1"/>
          <c:order val="1"/>
          <c:tx>
            <c:v>PC22</c:v>
          </c:tx>
          <c:spPr>
            <a:ln w="19050" cap="rnd">
              <a:solidFill>
                <a:schemeClr val="accent2"/>
              </a:solidFill>
              <a:round/>
            </a:ln>
            <a:effectLst/>
          </c:spPr>
          <c:marker>
            <c:symbol val="none"/>
          </c:marker>
          <c:xVal>
            <c:numRef>
              <c:f>'PC22'!$E$13:$E$659</c:f>
              <c:numCache>
                <c:formatCode>General</c:formatCode>
                <c:ptCount val="647"/>
                <c:pt idx="0">
                  <c:v>0</c:v>
                </c:pt>
                <c:pt idx="1">
                  <c:v>0</c:v>
                </c:pt>
                <c:pt idx="2">
                  <c:v>0</c:v>
                </c:pt>
                <c:pt idx="3">
                  <c:v>0</c:v>
                </c:pt>
                <c:pt idx="4">
                  <c:v>0</c:v>
                </c:pt>
                <c:pt idx="5">
                  <c:v>0</c:v>
                </c:pt>
                <c:pt idx="6">
                  <c:v>0</c:v>
                </c:pt>
                <c:pt idx="7">
                  <c:v>0.01</c:v>
                </c:pt>
                <c:pt idx="8">
                  <c:v>0.01</c:v>
                </c:pt>
                <c:pt idx="9">
                  <c:v>0</c:v>
                </c:pt>
                <c:pt idx="10">
                  <c:v>0.01</c:v>
                </c:pt>
                <c:pt idx="11">
                  <c:v>0.01</c:v>
                </c:pt>
                <c:pt idx="12">
                  <c:v>0.01</c:v>
                </c:pt>
                <c:pt idx="13">
                  <c:v>0.01</c:v>
                </c:pt>
                <c:pt idx="14">
                  <c:v>0</c:v>
                </c:pt>
                <c:pt idx="15">
                  <c:v>0.01</c:v>
                </c:pt>
                <c:pt idx="16">
                  <c:v>0.01</c:v>
                </c:pt>
                <c:pt idx="17">
                  <c:v>0.01</c:v>
                </c:pt>
                <c:pt idx="18">
                  <c:v>0.01</c:v>
                </c:pt>
                <c:pt idx="19">
                  <c:v>0.01</c:v>
                </c:pt>
                <c:pt idx="20">
                  <c:v>0.01</c:v>
                </c:pt>
                <c:pt idx="21">
                  <c:v>0.01</c:v>
                </c:pt>
                <c:pt idx="22">
                  <c:v>0.02</c:v>
                </c:pt>
                <c:pt idx="23">
                  <c:v>0.03</c:v>
                </c:pt>
                <c:pt idx="24">
                  <c:v>0.03</c:v>
                </c:pt>
                <c:pt idx="25">
                  <c:v>0.03</c:v>
                </c:pt>
                <c:pt idx="26">
                  <c:v>0.08</c:v>
                </c:pt>
                <c:pt idx="27">
                  <c:v>0.08</c:v>
                </c:pt>
                <c:pt idx="28">
                  <c:v>0.08</c:v>
                </c:pt>
                <c:pt idx="29">
                  <c:v>0.08</c:v>
                </c:pt>
                <c:pt idx="30">
                  <c:v>0.08</c:v>
                </c:pt>
                <c:pt idx="31">
                  <c:v>0.08</c:v>
                </c:pt>
                <c:pt idx="32">
                  <c:v>0.08</c:v>
                </c:pt>
                <c:pt idx="33">
                  <c:v>0.08</c:v>
                </c:pt>
                <c:pt idx="34">
                  <c:v>0.08</c:v>
                </c:pt>
                <c:pt idx="35">
                  <c:v>0.08</c:v>
                </c:pt>
                <c:pt idx="36">
                  <c:v>0.08</c:v>
                </c:pt>
                <c:pt idx="37">
                  <c:v>0.08</c:v>
                </c:pt>
                <c:pt idx="38">
                  <c:v>0.08</c:v>
                </c:pt>
                <c:pt idx="39">
                  <c:v>0.08</c:v>
                </c:pt>
                <c:pt idx="40">
                  <c:v>0.08</c:v>
                </c:pt>
                <c:pt idx="41">
                  <c:v>0.08</c:v>
                </c:pt>
                <c:pt idx="42">
                  <c:v>0.08</c:v>
                </c:pt>
                <c:pt idx="43">
                  <c:v>0.08</c:v>
                </c:pt>
                <c:pt idx="44">
                  <c:v>0.08</c:v>
                </c:pt>
                <c:pt idx="45">
                  <c:v>0.08</c:v>
                </c:pt>
                <c:pt idx="46">
                  <c:v>0.08</c:v>
                </c:pt>
                <c:pt idx="47">
                  <c:v>0.08</c:v>
                </c:pt>
                <c:pt idx="48">
                  <c:v>0.08</c:v>
                </c:pt>
                <c:pt idx="49">
                  <c:v>0.08</c:v>
                </c:pt>
                <c:pt idx="50">
                  <c:v>0.08</c:v>
                </c:pt>
                <c:pt idx="51">
                  <c:v>0.08</c:v>
                </c:pt>
                <c:pt idx="52">
                  <c:v>0.08</c:v>
                </c:pt>
                <c:pt idx="53">
                  <c:v>0.08</c:v>
                </c:pt>
                <c:pt idx="54">
                  <c:v>0.08</c:v>
                </c:pt>
                <c:pt idx="55">
                  <c:v>0.08</c:v>
                </c:pt>
                <c:pt idx="56">
                  <c:v>0.08</c:v>
                </c:pt>
                <c:pt idx="57">
                  <c:v>0.08</c:v>
                </c:pt>
                <c:pt idx="58">
                  <c:v>0.08</c:v>
                </c:pt>
                <c:pt idx="59">
                  <c:v>0.08</c:v>
                </c:pt>
                <c:pt idx="60">
                  <c:v>0.08</c:v>
                </c:pt>
                <c:pt idx="61">
                  <c:v>0.08</c:v>
                </c:pt>
                <c:pt idx="62">
                  <c:v>0.08</c:v>
                </c:pt>
                <c:pt idx="63">
                  <c:v>0.08</c:v>
                </c:pt>
                <c:pt idx="64">
                  <c:v>0.08</c:v>
                </c:pt>
                <c:pt idx="65">
                  <c:v>0.08</c:v>
                </c:pt>
                <c:pt idx="66">
                  <c:v>0.08</c:v>
                </c:pt>
                <c:pt idx="67">
                  <c:v>0.08</c:v>
                </c:pt>
                <c:pt idx="68">
                  <c:v>0.08</c:v>
                </c:pt>
                <c:pt idx="69">
                  <c:v>0.08</c:v>
                </c:pt>
                <c:pt idx="70">
                  <c:v>0.08</c:v>
                </c:pt>
                <c:pt idx="71">
                  <c:v>0.27</c:v>
                </c:pt>
                <c:pt idx="72">
                  <c:v>0.27</c:v>
                </c:pt>
                <c:pt idx="73">
                  <c:v>0.27</c:v>
                </c:pt>
                <c:pt idx="74">
                  <c:v>0.27</c:v>
                </c:pt>
                <c:pt idx="75">
                  <c:v>0.27</c:v>
                </c:pt>
                <c:pt idx="76">
                  <c:v>0.27</c:v>
                </c:pt>
                <c:pt idx="77">
                  <c:v>0.27</c:v>
                </c:pt>
                <c:pt idx="78">
                  <c:v>0.27</c:v>
                </c:pt>
                <c:pt idx="79">
                  <c:v>0.27</c:v>
                </c:pt>
                <c:pt idx="80">
                  <c:v>0.27</c:v>
                </c:pt>
                <c:pt idx="81">
                  <c:v>0.27</c:v>
                </c:pt>
                <c:pt idx="82">
                  <c:v>0.27</c:v>
                </c:pt>
                <c:pt idx="83">
                  <c:v>0.27</c:v>
                </c:pt>
                <c:pt idx="84">
                  <c:v>0.27</c:v>
                </c:pt>
                <c:pt idx="85">
                  <c:v>0.27</c:v>
                </c:pt>
                <c:pt idx="86">
                  <c:v>0.27</c:v>
                </c:pt>
                <c:pt idx="87">
                  <c:v>0.27</c:v>
                </c:pt>
                <c:pt idx="88">
                  <c:v>0.47</c:v>
                </c:pt>
                <c:pt idx="89">
                  <c:v>0.47</c:v>
                </c:pt>
                <c:pt idx="90">
                  <c:v>0.47</c:v>
                </c:pt>
                <c:pt idx="91">
                  <c:v>0.47</c:v>
                </c:pt>
                <c:pt idx="92">
                  <c:v>0.47</c:v>
                </c:pt>
                <c:pt idx="93">
                  <c:v>0.47</c:v>
                </c:pt>
                <c:pt idx="94">
                  <c:v>0.47</c:v>
                </c:pt>
                <c:pt idx="95">
                  <c:v>0.47</c:v>
                </c:pt>
                <c:pt idx="96">
                  <c:v>0.47</c:v>
                </c:pt>
                <c:pt idx="97">
                  <c:v>0.47</c:v>
                </c:pt>
                <c:pt idx="98">
                  <c:v>0.47</c:v>
                </c:pt>
                <c:pt idx="99">
                  <c:v>0.47</c:v>
                </c:pt>
                <c:pt idx="100">
                  <c:v>0.47</c:v>
                </c:pt>
                <c:pt idx="101">
                  <c:v>0.6</c:v>
                </c:pt>
                <c:pt idx="102">
                  <c:v>0.6</c:v>
                </c:pt>
                <c:pt idx="103">
                  <c:v>0.6</c:v>
                </c:pt>
                <c:pt idx="104">
                  <c:v>0.6</c:v>
                </c:pt>
                <c:pt idx="105">
                  <c:v>0.61</c:v>
                </c:pt>
                <c:pt idx="106">
                  <c:v>0.61</c:v>
                </c:pt>
                <c:pt idx="107">
                  <c:v>0.6</c:v>
                </c:pt>
                <c:pt idx="108">
                  <c:v>0.61</c:v>
                </c:pt>
                <c:pt idx="109">
                  <c:v>0.61</c:v>
                </c:pt>
                <c:pt idx="110">
                  <c:v>0.61</c:v>
                </c:pt>
                <c:pt idx="111">
                  <c:v>0.61</c:v>
                </c:pt>
                <c:pt idx="112">
                  <c:v>0.61</c:v>
                </c:pt>
                <c:pt idx="113">
                  <c:v>0.77</c:v>
                </c:pt>
                <c:pt idx="114">
                  <c:v>0.77</c:v>
                </c:pt>
                <c:pt idx="115">
                  <c:v>0.77</c:v>
                </c:pt>
                <c:pt idx="116">
                  <c:v>0.77</c:v>
                </c:pt>
                <c:pt idx="117">
                  <c:v>0.77</c:v>
                </c:pt>
                <c:pt idx="118">
                  <c:v>0.77</c:v>
                </c:pt>
                <c:pt idx="119">
                  <c:v>0.77</c:v>
                </c:pt>
                <c:pt idx="120">
                  <c:v>0.77</c:v>
                </c:pt>
                <c:pt idx="121">
                  <c:v>0.92</c:v>
                </c:pt>
                <c:pt idx="122">
                  <c:v>0.92</c:v>
                </c:pt>
                <c:pt idx="123">
                  <c:v>0.92</c:v>
                </c:pt>
                <c:pt idx="124">
                  <c:v>0.92</c:v>
                </c:pt>
                <c:pt idx="125">
                  <c:v>0.92</c:v>
                </c:pt>
                <c:pt idx="126">
                  <c:v>0.92</c:v>
                </c:pt>
                <c:pt idx="127">
                  <c:v>0.92</c:v>
                </c:pt>
                <c:pt idx="128">
                  <c:v>0.92</c:v>
                </c:pt>
                <c:pt idx="129">
                  <c:v>1.03</c:v>
                </c:pt>
                <c:pt idx="130">
                  <c:v>1.03</c:v>
                </c:pt>
                <c:pt idx="131">
                  <c:v>1.03</c:v>
                </c:pt>
                <c:pt idx="132">
                  <c:v>1.03</c:v>
                </c:pt>
                <c:pt idx="133">
                  <c:v>1.03</c:v>
                </c:pt>
                <c:pt idx="134">
                  <c:v>1.03</c:v>
                </c:pt>
                <c:pt idx="135">
                  <c:v>1.1299999999999999</c:v>
                </c:pt>
                <c:pt idx="136">
                  <c:v>1.1299999999999999</c:v>
                </c:pt>
                <c:pt idx="137">
                  <c:v>1.1299999999999999</c:v>
                </c:pt>
                <c:pt idx="138">
                  <c:v>1.1299999999999999</c:v>
                </c:pt>
                <c:pt idx="139">
                  <c:v>1.1299999999999999</c:v>
                </c:pt>
                <c:pt idx="140">
                  <c:v>1.1299999999999999</c:v>
                </c:pt>
                <c:pt idx="141">
                  <c:v>1.1299999999999999</c:v>
                </c:pt>
                <c:pt idx="142">
                  <c:v>1.22</c:v>
                </c:pt>
                <c:pt idx="143">
                  <c:v>1.22</c:v>
                </c:pt>
                <c:pt idx="144">
                  <c:v>1.22</c:v>
                </c:pt>
                <c:pt idx="145">
                  <c:v>1.22</c:v>
                </c:pt>
                <c:pt idx="146">
                  <c:v>1.22</c:v>
                </c:pt>
                <c:pt idx="147">
                  <c:v>1.29</c:v>
                </c:pt>
                <c:pt idx="148">
                  <c:v>1.29</c:v>
                </c:pt>
                <c:pt idx="149">
                  <c:v>1.29</c:v>
                </c:pt>
                <c:pt idx="150">
                  <c:v>1.29</c:v>
                </c:pt>
                <c:pt idx="151">
                  <c:v>1.29</c:v>
                </c:pt>
                <c:pt idx="152">
                  <c:v>1.36</c:v>
                </c:pt>
                <c:pt idx="153">
                  <c:v>1.36</c:v>
                </c:pt>
                <c:pt idx="154">
                  <c:v>1.36</c:v>
                </c:pt>
                <c:pt idx="155">
                  <c:v>1.36</c:v>
                </c:pt>
                <c:pt idx="156">
                  <c:v>1.42</c:v>
                </c:pt>
                <c:pt idx="157">
                  <c:v>1.42</c:v>
                </c:pt>
                <c:pt idx="158">
                  <c:v>1.42</c:v>
                </c:pt>
                <c:pt idx="159">
                  <c:v>1.42</c:v>
                </c:pt>
                <c:pt idx="160">
                  <c:v>1.46</c:v>
                </c:pt>
                <c:pt idx="161">
                  <c:v>1.46</c:v>
                </c:pt>
                <c:pt idx="162">
                  <c:v>1.46</c:v>
                </c:pt>
                <c:pt idx="163">
                  <c:v>1.52</c:v>
                </c:pt>
                <c:pt idx="164">
                  <c:v>1.52</c:v>
                </c:pt>
                <c:pt idx="165">
                  <c:v>1.58</c:v>
                </c:pt>
                <c:pt idx="166">
                  <c:v>1.58</c:v>
                </c:pt>
                <c:pt idx="167">
                  <c:v>1.58</c:v>
                </c:pt>
                <c:pt idx="168">
                  <c:v>1.65</c:v>
                </c:pt>
                <c:pt idx="169">
                  <c:v>1.65</c:v>
                </c:pt>
                <c:pt idx="170">
                  <c:v>1.72</c:v>
                </c:pt>
                <c:pt idx="171">
                  <c:v>1.72</c:v>
                </c:pt>
                <c:pt idx="172">
                  <c:v>1.72</c:v>
                </c:pt>
                <c:pt idx="173">
                  <c:v>1.8</c:v>
                </c:pt>
                <c:pt idx="174">
                  <c:v>1.8</c:v>
                </c:pt>
                <c:pt idx="175">
                  <c:v>1.84</c:v>
                </c:pt>
                <c:pt idx="176">
                  <c:v>1.84</c:v>
                </c:pt>
                <c:pt idx="177">
                  <c:v>1.92</c:v>
                </c:pt>
                <c:pt idx="178">
                  <c:v>1.92</c:v>
                </c:pt>
                <c:pt idx="179">
                  <c:v>1.92</c:v>
                </c:pt>
                <c:pt idx="180">
                  <c:v>1.92</c:v>
                </c:pt>
                <c:pt idx="181">
                  <c:v>1.92</c:v>
                </c:pt>
                <c:pt idx="182">
                  <c:v>1.93</c:v>
                </c:pt>
                <c:pt idx="183">
                  <c:v>1.92</c:v>
                </c:pt>
                <c:pt idx="184">
                  <c:v>1.93</c:v>
                </c:pt>
                <c:pt idx="185">
                  <c:v>1.93</c:v>
                </c:pt>
                <c:pt idx="186">
                  <c:v>1.93</c:v>
                </c:pt>
                <c:pt idx="187">
                  <c:v>1.93</c:v>
                </c:pt>
                <c:pt idx="188">
                  <c:v>1.93</c:v>
                </c:pt>
                <c:pt idx="189">
                  <c:v>1.93</c:v>
                </c:pt>
                <c:pt idx="190">
                  <c:v>1.93</c:v>
                </c:pt>
                <c:pt idx="191">
                  <c:v>1.92</c:v>
                </c:pt>
                <c:pt idx="192">
                  <c:v>1.93</c:v>
                </c:pt>
                <c:pt idx="193">
                  <c:v>1.92</c:v>
                </c:pt>
                <c:pt idx="194">
                  <c:v>1.93</c:v>
                </c:pt>
                <c:pt idx="195">
                  <c:v>1.93</c:v>
                </c:pt>
                <c:pt idx="196">
                  <c:v>1.93</c:v>
                </c:pt>
                <c:pt idx="197">
                  <c:v>1.93</c:v>
                </c:pt>
                <c:pt idx="198">
                  <c:v>1.93</c:v>
                </c:pt>
                <c:pt idx="199">
                  <c:v>1.93</c:v>
                </c:pt>
                <c:pt idx="200">
                  <c:v>1.92</c:v>
                </c:pt>
                <c:pt idx="201">
                  <c:v>1.93</c:v>
                </c:pt>
                <c:pt idx="202">
                  <c:v>1.92</c:v>
                </c:pt>
                <c:pt idx="203">
                  <c:v>1.92</c:v>
                </c:pt>
                <c:pt idx="204">
                  <c:v>1.92</c:v>
                </c:pt>
                <c:pt idx="205">
                  <c:v>1.93</c:v>
                </c:pt>
                <c:pt idx="206">
                  <c:v>1.93</c:v>
                </c:pt>
                <c:pt idx="207">
                  <c:v>1.93</c:v>
                </c:pt>
                <c:pt idx="208">
                  <c:v>1.93</c:v>
                </c:pt>
                <c:pt idx="209">
                  <c:v>1.93</c:v>
                </c:pt>
                <c:pt idx="210">
                  <c:v>1.93</c:v>
                </c:pt>
                <c:pt idx="211">
                  <c:v>1.93</c:v>
                </c:pt>
                <c:pt idx="212">
                  <c:v>1.93</c:v>
                </c:pt>
                <c:pt idx="213">
                  <c:v>1.93</c:v>
                </c:pt>
                <c:pt idx="214">
                  <c:v>1.93</c:v>
                </c:pt>
                <c:pt idx="215">
                  <c:v>1.93</c:v>
                </c:pt>
                <c:pt idx="216">
                  <c:v>1.93</c:v>
                </c:pt>
                <c:pt idx="217">
                  <c:v>1.93</c:v>
                </c:pt>
                <c:pt idx="218">
                  <c:v>1.93</c:v>
                </c:pt>
                <c:pt idx="219">
                  <c:v>1.93</c:v>
                </c:pt>
                <c:pt idx="220">
                  <c:v>1.93</c:v>
                </c:pt>
                <c:pt idx="221">
                  <c:v>1.93</c:v>
                </c:pt>
                <c:pt idx="222">
                  <c:v>1.93</c:v>
                </c:pt>
                <c:pt idx="223">
                  <c:v>1.93</c:v>
                </c:pt>
                <c:pt idx="224">
                  <c:v>1.93</c:v>
                </c:pt>
                <c:pt idx="225">
                  <c:v>1.93</c:v>
                </c:pt>
                <c:pt idx="226">
                  <c:v>1.93</c:v>
                </c:pt>
                <c:pt idx="227">
                  <c:v>1.93</c:v>
                </c:pt>
                <c:pt idx="228">
                  <c:v>1.93</c:v>
                </c:pt>
                <c:pt idx="229">
                  <c:v>1.93</c:v>
                </c:pt>
                <c:pt idx="230">
                  <c:v>1.92</c:v>
                </c:pt>
                <c:pt idx="231">
                  <c:v>1.92</c:v>
                </c:pt>
                <c:pt idx="232">
                  <c:v>1.92</c:v>
                </c:pt>
                <c:pt idx="233">
                  <c:v>1.92</c:v>
                </c:pt>
                <c:pt idx="234">
                  <c:v>1.93</c:v>
                </c:pt>
                <c:pt idx="235">
                  <c:v>1.93</c:v>
                </c:pt>
                <c:pt idx="236">
                  <c:v>1.92</c:v>
                </c:pt>
                <c:pt idx="237">
                  <c:v>1.92</c:v>
                </c:pt>
                <c:pt idx="238">
                  <c:v>1.93</c:v>
                </c:pt>
                <c:pt idx="239">
                  <c:v>1.93</c:v>
                </c:pt>
                <c:pt idx="240">
                  <c:v>1.92</c:v>
                </c:pt>
                <c:pt idx="241">
                  <c:v>1.93</c:v>
                </c:pt>
                <c:pt idx="242">
                  <c:v>1.93</c:v>
                </c:pt>
                <c:pt idx="243">
                  <c:v>1.93</c:v>
                </c:pt>
                <c:pt idx="244">
                  <c:v>1.93</c:v>
                </c:pt>
                <c:pt idx="245">
                  <c:v>1.93</c:v>
                </c:pt>
                <c:pt idx="246">
                  <c:v>1.92</c:v>
                </c:pt>
                <c:pt idx="247">
                  <c:v>1.92</c:v>
                </c:pt>
                <c:pt idx="248">
                  <c:v>1.92</c:v>
                </c:pt>
                <c:pt idx="249">
                  <c:v>1.92</c:v>
                </c:pt>
                <c:pt idx="250">
                  <c:v>1.93</c:v>
                </c:pt>
                <c:pt idx="251">
                  <c:v>1.92</c:v>
                </c:pt>
                <c:pt idx="252">
                  <c:v>1.92</c:v>
                </c:pt>
                <c:pt idx="253">
                  <c:v>1.93</c:v>
                </c:pt>
                <c:pt idx="254">
                  <c:v>1.92</c:v>
                </c:pt>
                <c:pt idx="255">
                  <c:v>1.93</c:v>
                </c:pt>
                <c:pt idx="256">
                  <c:v>1.93</c:v>
                </c:pt>
                <c:pt idx="257">
                  <c:v>1.93</c:v>
                </c:pt>
                <c:pt idx="258">
                  <c:v>1.93</c:v>
                </c:pt>
                <c:pt idx="259">
                  <c:v>1.93</c:v>
                </c:pt>
                <c:pt idx="260">
                  <c:v>1.93</c:v>
                </c:pt>
                <c:pt idx="261">
                  <c:v>1.93</c:v>
                </c:pt>
                <c:pt idx="262">
                  <c:v>1.93</c:v>
                </c:pt>
                <c:pt idx="263">
                  <c:v>1.92</c:v>
                </c:pt>
                <c:pt idx="264">
                  <c:v>1.92</c:v>
                </c:pt>
                <c:pt idx="265">
                  <c:v>1.92</c:v>
                </c:pt>
                <c:pt idx="266">
                  <c:v>1.92</c:v>
                </c:pt>
                <c:pt idx="267">
                  <c:v>1.93</c:v>
                </c:pt>
                <c:pt idx="268">
                  <c:v>1.92</c:v>
                </c:pt>
                <c:pt idx="269">
                  <c:v>1.93</c:v>
                </c:pt>
                <c:pt idx="270">
                  <c:v>1.93</c:v>
                </c:pt>
                <c:pt idx="271">
                  <c:v>1.93</c:v>
                </c:pt>
                <c:pt idx="272">
                  <c:v>1.93</c:v>
                </c:pt>
                <c:pt idx="273">
                  <c:v>1.92</c:v>
                </c:pt>
                <c:pt idx="274">
                  <c:v>1.93</c:v>
                </c:pt>
                <c:pt idx="275">
                  <c:v>1.92</c:v>
                </c:pt>
                <c:pt idx="276">
                  <c:v>1.93</c:v>
                </c:pt>
                <c:pt idx="277">
                  <c:v>1.92</c:v>
                </c:pt>
                <c:pt idx="278">
                  <c:v>1.92</c:v>
                </c:pt>
                <c:pt idx="279">
                  <c:v>1.92</c:v>
                </c:pt>
                <c:pt idx="280">
                  <c:v>1.92</c:v>
                </c:pt>
                <c:pt idx="281">
                  <c:v>1.92</c:v>
                </c:pt>
                <c:pt idx="282">
                  <c:v>1.93</c:v>
                </c:pt>
                <c:pt idx="283">
                  <c:v>1.92</c:v>
                </c:pt>
                <c:pt idx="284">
                  <c:v>1.92</c:v>
                </c:pt>
                <c:pt idx="285">
                  <c:v>1.93</c:v>
                </c:pt>
                <c:pt idx="286">
                  <c:v>1.93</c:v>
                </c:pt>
                <c:pt idx="287">
                  <c:v>1.93</c:v>
                </c:pt>
                <c:pt idx="288">
                  <c:v>1.93</c:v>
                </c:pt>
                <c:pt idx="289">
                  <c:v>1.93</c:v>
                </c:pt>
                <c:pt idx="290">
                  <c:v>1.93</c:v>
                </c:pt>
                <c:pt idx="291">
                  <c:v>1.93</c:v>
                </c:pt>
                <c:pt idx="292">
                  <c:v>1.93</c:v>
                </c:pt>
                <c:pt idx="293">
                  <c:v>1.93</c:v>
                </c:pt>
                <c:pt idx="294">
                  <c:v>1.93</c:v>
                </c:pt>
                <c:pt idx="295">
                  <c:v>1.93</c:v>
                </c:pt>
                <c:pt idx="296">
                  <c:v>1.93</c:v>
                </c:pt>
                <c:pt idx="297">
                  <c:v>1.93</c:v>
                </c:pt>
                <c:pt idx="298">
                  <c:v>1.92</c:v>
                </c:pt>
                <c:pt idx="299">
                  <c:v>1.92</c:v>
                </c:pt>
                <c:pt idx="300">
                  <c:v>1.93</c:v>
                </c:pt>
                <c:pt idx="301">
                  <c:v>1.93</c:v>
                </c:pt>
                <c:pt idx="302">
                  <c:v>1.93</c:v>
                </c:pt>
                <c:pt idx="303">
                  <c:v>1.93</c:v>
                </c:pt>
                <c:pt idx="304">
                  <c:v>1.92</c:v>
                </c:pt>
                <c:pt idx="305">
                  <c:v>1.92</c:v>
                </c:pt>
                <c:pt idx="306">
                  <c:v>1.93</c:v>
                </c:pt>
                <c:pt idx="307">
                  <c:v>1.93</c:v>
                </c:pt>
                <c:pt idx="308">
                  <c:v>1.93</c:v>
                </c:pt>
                <c:pt idx="309">
                  <c:v>1.92</c:v>
                </c:pt>
                <c:pt idx="310">
                  <c:v>1.92</c:v>
                </c:pt>
                <c:pt idx="311">
                  <c:v>1.92</c:v>
                </c:pt>
                <c:pt idx="312">
                  <c:v>1.93</c:v>
                </c:pt>
                <c:pt idx="313">
                  <c:v>1.92</c:v>
                </c:pt>
                <c:pt idx="314">
                  <c:v>1.93</c:v>
                </c:pt>
                <c:pt idx="315">
                  <c:v>1.93</c:v>
                </c:pt>
                <c:pt idx="316">
                  <c:v>1.93</c:v>
                </c:pt>
                <c:pt idx="317">
                  <c:v>1.93</c:v>
                </c:pt>
                <c:pt idx="318">
                  <c:v>1.93</c:v>
                </c:pt>
                <c:pt idx="319">
                  <c:v>1.92</c:v>
                </c:pt>
                <c:pt idx="320">
                  <c:v>1.92</c:v>
                </c:pt>
                <c:pt idx="321">
                  <c:v>1.92</c:v>
                </c:pt>
                <c:pt idx="322">
                  <c:v>1.93</c:v>
                </c:pt>
                <c:pt idx="323">
                  <c:v>1.93</c:v>
                </c:pt>
                <c:pt idx="324">
                  <c:v>1.93</c:v>
                </c:pt>
                <c:pt idx="325">
                  <c:v>1.93</c:v>
                </c:pt>
                <c:pt idx="326">
                  <c:v>1.93</c:v>
                </c:pt>
                <c:pt idx="327">
                  <c:v>1.93</c:v>
                </c:pt>
                <c:pt idx="328">
                  <c:v>1.93</c:v>
                </c:pt>
                <c:pt idx="329">
                  <c:v>1.93</c:v>
                </c:pt>
                <c:pt idx="330">
                  <c:v>1.93</c:v>
                </c:pt>
                <c:pt idx="331">
                  <c:v>1.93</c:v>
                </c:pt>
                <c:pt idx="332">
                  <c:v>1.93</c:v>
                </c:pt>
                <c:pt idx="333">
                  <c:v>1.93</c:v>
                </c:pt>
                <c:pt idx="334">
                  <c:v>1.93</c:v>
                </c:pt>
                <c:pt idx="335">
                  <c:v>1.93</c:v>
                </c:pt>
                <c:pt idx="336">
                  <c:v>1.93</c:v>
                </c:pt>
                <c:pt idx="337">
                  <c:v>1.93</c:v>
                </c:pt>
                <c:pt idx="338">
                  <c:v>1.93</c:v>
                </c:pt>
                <c:pt idx="339">
                  <c:v>1.93</c:v>
                </c:pt>
                <c:pt idx="340">
                  <c:v>1.93</c:v>
                </c:pt>
                <c:pt idx="341">
                  <c:v>1.93</c:v>
                </c:pt>
                <c:pt idx="342">
                  <c:v>1.93</c:v>
                </c:pt>
                <c:pt idx="343">
                  <c:v>2.1</c:v>
                </c:pt>
                <c:pt idx="344">
                  <c:v>2.1</c:v>
                </c:pt>
                <c:pt idx="345">
                  <c:v>2.1</c:v>
                </c:pt>
                <c:pt idx="346">
                  <c:v>2.1</c:v>
                </c:pt>
                <c:pt idx="347">
                  <c:v>2.1</c:v>
                </c:pt>
                <c:pt idx="348">
                  <c:v>2.1</c:v>
                </c:pt>
                <c:pt idx="349">
                  <c:v>2.1</c:v>
                </c:pt>
                <c:pt idx="350">
                  <c:v>2.1</c:v>
                </c:pt>
                <c:pt idx="351">
                  <c:v>2.1</c:v>
                </c:pt>
                <c:pt idx="352">
                  <c:v>2.1</c:v>
                </c:pt>
                <c:pt idx="353">
                  <c:v>2.14</c:v>
                </c:pt>
                <c:pt idx="354">
                  <c:v>2.14</c:v>
                </c:pt>
                <c:pt idx="355">
                  <c:v>2.15</c:v>
                </c:pt>
                <c:pt idx="356">
                  <c:v>2.14</c:v>
                </c:pt>
                <c:pt idx="357">
                  <c:v>2.1800000000000002</c:v>
                </c:pt>
                <c:pt idx="358">
                  <c:v>2.1800000000000002</c:v>
                </c:pt>
                <c:pt idx="359">
                  <c:v>2.1800000000000002</c:v>
                </c:pt>
                <c:pt idx="360">
                  <c:v>2.23</c:v>
                </c:pt>
                <c:pt idx="361">
                  <c:v>2.23</c:v>
                </c:pt>
                <c:pt idx="362">
                  <c:v>2.2799999999999998</c:v>
                </c:pt>
                <c:pt idx="363">
                  <c:v>2.2799999999999998</c:v>
                </c:pt>
                <c:pt idx="364">
                  <c:v>2.31</c:v>
                </c:pt>
                <c:pt idx="365">
                  <c:v>2.33</c:v>
                </c:pt>
                <c:pt idx="366">
                  <c:v>2.34</c:v>
                </c:pt>
                <c:pt idx="367">
                  <c:v>2.35</c:v>
                </c:pt>
                <c:pt idx="368">
                  <c:v>2.4</c:v>
                </c:pt>
                <c:pt idx="369">
                  <c:v>2.4</c:v>
                </c:pt>
                <c:pt idx="370">
                  <c:v>2.4</c:v>
                </c:pt>
                <c:pt idx="371">
                  <c:v>2.4500000000000002</c:v>
                </c:pt>
                <c:pt idx="372">
                  <c:v>2.4500000000000002</c:v>
                </c:pt>
                <c:pt idx="373">
                  <c:v>2.4500000000000002</c:v>
                </c:pt>
                <c:pt idx="374">
                  <c:v>2.5099999999999998</c:v>
                </c:pt>
                <c:pt idx="375">
                  <c:v>2.5099999999999998</c:v>
                </c:pt>
                <c:pt idx="376">
                  <c:v>2.58</c:v>
                </c:pt>
                <c:pt idx="377">
                  <c:v>2.58</c:v>
                </c:pt>
                <c:pt idx="378">
                  <c:v>2.63</c:v>
                </c:pt>
                <c:pt idx="379">
                  <c:v>2.63</c:v>
                </c:pt>
                <c:pt idx="380">
                  <c:v>2.66</c:v>
                </c:pt>
                <c:pt idx="381">
                  <c:v>2.66</c:v>
                </c:pt>
                <c:pt idx="382">
                  <c:v>2.7</c:v>
                </c:pt>
                <c:pt idx="383">
                  <c:v>2.7</c:v>
                </c:pt>
                <c:pt idx="384">
                  <c:v>2.71</c:v>
                </c:pt>
                <c:pt idx="385">
                  <c:v>2.74</c:v>
                </c:pt>
                <c:pt idx="386">
                  <c:v>2.74</c:v>
                </c:pt>
                <c:pt idx="387">
                  <c:v>2.73</c:v>
                </c:pt>
                <c:pt idx="388">
                  <c:v>2.74</c:v>
                </c:pt>
                <c:pt idx="389">
                  <c:v>2.76</c:v>
                </c:pt>
                <c:pt idx="390">
                  <c:v>2.78</c:v>
                </c:pt>
                <c:pt idx="391">
                  <c:v>2.78</c:v>
                </c:pt>
                <c:pt idx="392">
                  <c:v>2.81</c:v>
                </c:pt>
                <c:pt idx="393">
                  <c:v>2.82</c:v>
                </c:pt>
                <c:pt idx="394">
                  <c:v>2.85</c:v>
                </c:pt>
                <c:pt idx="395">
                  <c:v>2.86</c:v>
                </c:pt>
                <c:pt idx="396">
                  <c:v>2.89</c:v>
                </c:pt>
                <c:pt idx="397">
                  <c:v>2.9</c:v>
                </c:pt>
                <c:pt idx="398">
                  <c:v>2.94</c:v>
                </c:pt>
                <c:pt idx="399">
                  <c:v>2.94</c:v>
                </c:pt>
                <c:pt idx="400">
                  <c:v>2.96</c:v>
                </c:pt>
                <c:pt idx="401">
                  <c:v>2.96</c:v>
                </c:pt>
                <c:pt idx="402">
                  <c:v>2.96</c:v>
                </c:pt>
                <c:pt idx="403">
                  <c:v>2.99</c:v>
                </c:pt>
                <c:pt idx="404">
                  <c:v>2.99</c:v>
                </c:pt>
                <c:pt idx="405">
                  <c:v>3.02</c:v>
                </c:pt>
                <c:pt idx="406">
                  <c:v>3.05</c:v>
                </c:pt>
                <c:pt idx="407">
                  <c:v>3.08</c:v>
                </c:pt>
                <c:pt idx="408">
                  <c:v>3.12</c:v>
                </c:pt>
                <c:pt idx="409">
                  <c:v>3.12</c:v>
                </c:pt>
                <c:pt idx="410">
                  <c:v>3.14</c:v>
                </c:pt>
                <c:pt idx="411">
                  <c:v>3.14</c:v>
                </c:pt>
                <c:pt idx="412">
                  <c:v>3.16</c:v>
                </c:pt>
                <c:pt idx="413">
                  <c:v>3.18</c:v>
                </c:pt>
                <c:pt idx="414">
                  <c:v>3.19</c:v>
                </c:pt>
                <c:pt idx="415">
                  <c:v>3.21</c:v>
                </c:pt>
                <c:pt idx="416">
                  <c:v>3.22</c:v>
                </c:pt>
                <c:pt idx="417">
                  <c:v>3.24</c:v>
                </c:pt>
                <c:pt idx="418">
                  <c:v>3.26</c:v>
                </c:pt>
                <c:pt idx="419">
                  <c:v>3.28</c:v>
                </c:pt>
                <c:pt idx="420">
                  <c:v>3.28</c:v>
                </c:pt>
                <c:pt idx="421">
                  <c:v>3.3</c:v>
                </c:pt>
                <c:pt idx="422">
                  <c:v>3.31</c:v>
                </c:pt>
                <c:pt idx="423">
                  <c:v>3.41</c:v>
                </c:pt>
                <c:pt idx="424">
                  <c:v>3.41</c:v>
                </c:pt>
                <c:pt idx="425">
                  <c:v>3.46</c:v>
                </c:pt>
                <c:pt idx="426">
                  <c:v>3.46</c:v>
                </c:pt>
                <c:pt idx="427">
                  <c:v>3.46</c:v>
                </c:pt>
                <c:pt idx="428">
                  <c:v>3.54</c:v>
                </c:pt>
                <c:pt idx="429">
                  <c:v>3.53</c:v>
                </c:pt>
                <c:pt idx="430">
                  <c:v>3.54</c:v>
                </c:pt>
                <c:pt idx="431">
                  <c:v>3.61</c:v>
                </c:pt>
                <c:pt idx="432">
                  <c:v>3.61</c:v>
                </c:pt>
                <c:pt idx="433">
                  <c:v>3.68</c:v>
                </c:pt>
                <c:pt idx="434">
                  <c:v>3.68</c:v>
                </c:pt>
                <c:pt idx="435">
                  <c:v>3.74</c:v>
                </c:pt>
                <c:pt idx="436">
                  <c:v>3.76</c:v>
                </c:pt>
                <c:pt idx="437">
                  <c:v>3.79</c:v>
                </c:pt>
                <c:pt idx="438">
                  <c:v>3.9</c:v>
                </c:pt>
                <c:pt idx="439">
                  <c:v>3.95</c:v>
                </c:pt>
                <c:pt idx="440">
                  <c:v>4.0199999999999996</c:v>
                </c:pt>
                <c:pt idx="441">
                  <c:v>4.0999999999999996</c:v>
                </c:pt>
                <c:pt idx="442">
                  <c:v>4.0999999999999996</c:v>
                </c:pt>
                <c:pt idx="443">
                  <c:v>4.0999999999999996</c:v>
                </c:pt>
                <c:pt idx="444">
                  <c:v>4.17</c:v>
                </c:pt>
                <c:pt idx="445">
                  <c:v>4.17</c:v>
                </c:pt>
                <c:pt idx="446">
                  <c:v>4.25</c:v>
                </c:pt>
                <c:pt idx="447">
                  <c:v>4.25</c:v>
                </c:pt>
                <c:pt idx="448">
                  <c:v>4.25</c:v>
                </c:pt>
                <c:pt idx="449">
                  <c:v>4.33</c:v>
                </c:pt>
                <c:pt idx="450">
                  <c:v>4.33</c:v>
                </c:pt>
                <c:pt idx="451">
                  <c:v>4.33</c:v>
                </c:pt>
                <c:pt idx="452">
                  <c:v>4.33</c:v>
                </c:pt>
                <c:pt idx="453">
                  <c:v>4.4000000000000004</c:v>
                </c:pt>
                <c:pt idx="454">
                  <c:v>4.41</c:v>
                </c:pt>
                <c:pt idx="455">
                  <c:v>4.41</c:v>
                </c:pt>
                <c:pt idx="456">
                  <c:v>4.4000000000000004</c:v>
                </c:pt>
                <c:pt idx="457">
                  <c:v>4.49</c:v>
                </c:pt>
                <c:pt idx="458">
                  <c:v>4.49</c:v>
                </c:pt>
                <c:pt idx="459">
                  <c:v>4.49</c:v>
                </c:pt>
                <c:pt idx="460">
                  <c:v>4.49</c:v>
                </c:pt>
                <c:pt idx="461">
                  <c:v>4.5599999999999996</c:v>
                </c:pt>
                <c:pt idx="462">
                  <c:v>4.5599999999999996</c:v>
                </c:pt>
                <c:pt idx="463">
                  <c:v>4.6500000000000004</c:v>
                </c:pt>
                <c:pt idx="464">
                  <c:v>4.6500000000000004</c:v>
                </c:pt>
                <c:pt idx="465">
                  <c:v>4.6500000000000004</c:v>
                </c:pt>
                <c:pt idx="466">
                  <c:v>4.71</c:v>
                </c:pt>
                <c:pt idx="467">
                  <c:v>4.71</c:v>
                </c:pt>
                <c:pt idx="468">
                  <c:v>4.78</c:v>
                </c:pt>
                <c:pt idx="469">
                  <c:v>4.82</c:v>
                </c:pt>
                <c:pt idx="470">
                  <c:v>4.88</c:v>
                </c:pt>
                <c:pt idx="471">
                  <c:v>4.92</c:v>
                </c:pt>
                <c:pt idx="472">
                  <c:v>4.97</c:v>
                </c:pt>
                <c:pt idx="473">
                  <c:v>5.01</c:v>
                </c:pt>
                <c:pt idx="474">
                  <c:v>5.08</c:v>
                </c:pt>
                <c:pt idx="475">
                  <c:v>5.18</c:v>
                </c:pt>
                <c:pt idx="476">
                  <c:v>5.24</c:v>
                </c:pt>
                <c:pt idx="477">
                  <c:v>5.34</c:v>
                </c:pt>
                <c:pt idx="478">
                  <c:v>5.35</c:v>
                </c:pt>
                <c:pt idx="479">
                  <c:v>5.37</c:v>
                </c:pt>
                <c:pt idx="480">
                  <c:v>5.4</c:v>
                </c:pt>
                <c:pt idx="481">
                  <c:v>5.44</c:v>
                </c:pt>
                <c:pt idx="482">
                  <c:v>5.52</c:v>
                </c:pt>
                <c:pt idx="483">
                  <c:v>5.55</c:v>
                </c:pt>
                <c:pt idx="484">
                  <c:v>5.59</c:v>
                </c:pt>
                <c:pt idx="485">
                  <c:v>5.63</c:v>
                </c:pt>
                <c:pt idx="486">
                  <c:v>5.68</c:v>
                </c:pt>
                <c:pt idx="487">
                  <c:v>5.76</c:v>
                </c:pt>
                <c:pt idx="488">
                  <c:v>5.8</c:v>
                </c:pt>
                <c:pt idx="489">
                  <c:v>5.84</c:v>
                </c:pt>
                <c:pt idx="490">
                  <c:v>5.89</c:v>
                </c:pt>
                <c:pt idx="491">
                  <c:v>5.94</c:v>
                </c:pt>
                <c:pt idx="492">
                  <c:v>6.03</c:v>
                </c:pt>
                <c:pt idx="493">
                  <c:v>6.09</c:v>
                </c:pt>
                <c:pt idx="494">
                  <c:v>6.17</c:v>
                </c:pt>
                <c:pt idx="495">
                  <c:v>6.28</c:v>
                </c:pt>
                <c:pt idx="496">
                  <c:v>6.44</c:v>
                </c:pt>
                <c:pt idx="497">
                  <c:v>6.51</c:v>
                </c:pt>
                <c:pt idx="498">
                  <c:v>6.55</c:v>
                </c:pt>
                <c:pt idx="499">
                  <c:v>6.62</c:v>
                </c:pt>
                <c:pt idx="500">
                  <c:v>6.7</c:v>
                </c:pt>
                <c:pt idx="501">
                  <c:v>6.78</c:v>
                </c:pt>
                <c:pt idx="502">
                  <c:v>6.81</c:v>
                </c:pt>
                <c:pt idx="503">
                  <c:v>6.87</c:v>
                </c:pt>
                <c:pt idx="504">
                  <c:v>6.91</c:v>
                </c:pt>
                <c:pt idx="505">
                  <c:v>7</c:v>
                </c:pt>
                <c:pt idx="506">
                  <c:v>7.09</c:v>
                </c:pt>
                <c:pt idx="507">
                  <c:v>7.17</c:v>
                </c:pt>
                <c:pt idx="508">
                  <c:v>7.24</c:v>
                </c:pt>
                <c:pt idx="509">
                  <c:v>7.32</c:v>
                </c:pt>
                <c:pt idx="510">
                  <c:v>7.48</c:v>
                </c:pt>
                <c:pt idx="511">
                  <c:v>7.56</c:v>
                </c:pt>
                <c:pt idx="512">
                  <c:v>7.62</c:v>
                </c:pt>
                <c:pt idx="513">
                  <c:v>7.69</c:v>
                </c:pt>
                <c:pt idx="514">
                  <c:v>7.79</c:v>
                </c:pt>
                <c:pt idx="515">
                  <c:v>7.79</c:v>
                </c:pt>
                <c:pt idx="516">
                  <c:v>7.82</c:v>
                </c:pt>
                <c:pt idx="517">
                  <c:v>7.89</c:v>
                </c:pt>
                <c:pt idx="518">
                  <c:v>7.95</c:v>
                </c:pt>
                <c:pt idx="519">
                  <c:v>8.02</c:v>
                </c:pt>
                <c:pt idx="520">
                  <c:v>8.07</c:v>
                </c:pt>
                <c:pt idx="521">
                  <c:v>8.15</c:v>
                </c:pt>
                <c:pt idx="522">
                  <c:v>8.2200000000000006</c:v>
                </c:pt>
                <c:pt idx="523">
                  <c:v>8.2799999999999994</c:v>
                </c:pt>
                <c:pt idx="524">
                  <c:v>8.3800000000000008</c:v>
                </c:pt>
                <c:pt idx="525">
                  <c:v>8.41</c:v>
                </c:pt>
                <c:pt idx="526">
                  <c:v>8.48</c:v>
                </c:pt>
                <c:pt idx="527">
                  <c:v>8.5500000000000007</c:v>
                </c:pt>
                <c:pt idx="528">
                  <c:v>8.6199999999999992</c:v>
                </c:pt>
                <c:pt idx="529">
                  <c:v>8.68</c:v>
                </c:pt>
                <c:pt idx="530">
                  <c:v>8.76</c:v>
                </c:pt>
                <c:pt idx="531">
                  <c:v>8.7899999999999991</c:v>
                </c:pt>
                <c:pt idx="532">
                  <c:v>8.8699999999999992</c:v>
                </c:pt>
                <c:pt idx="533">
                  <c:v>8.9499999999999993</c:v>
                </c:pt>
                <c:pt idx="534">
                  <c:v>9.0399999999999991</c:v>
                </c:pt>
                <c:pt idx="535">
                  <c:v>9.1300000000000008</c:v>
                </c:pt>
                <c:pt idx="536">
                  <c:v>9.19</c:v>
                </c:pt>
                <c:pt idx="537">
                  <c:v>9.25</c:v>
                </c:pt>
                <c:pt idx="538">
                  <c:v>9.5500000000000007</c:v>
                </c:pt>
                <c:pt idx="539">
                  <c:v>9.68</c:v>
                </c:pt>
                <c:pt idx="540">
                  <c:v>9.76</c:v>
                </c:pt>
                <c:pt idx="541">
                  <c:v>9.82</c:v>
                </c:pt>
                <c:pt idx="542">
                  <c:v>9.89</c:v>
                </c:pt>
                <c:pt idx="543">
                  <c:v>9.9499999999999993</c:v>
                </c:pt>
                <c:pt idx="544">
                  <c:v>10.02</c:v>
                </c:pt>
                <c:pt idx="545">
                  <c:v>10.06</c:v>
                </c:pt>
                <c:pt idx="546">
                  <c:v>10.11</c:v>
                </c:pt>
                <c:pt idx="547">
                  <c:v>10.14</c:v>
                </c:pt>
                <c:pt idx="548">
                  <c:v>10.199999999999999</c:v>
                </c:pt>
                <c:pt idx="549">
                  <c:v>10.24</c:v>
                </c:pt>
                <c:pt idx="550">
                  <c:v>10.29</c:v>
                </c:pt>
                <c:pt idx="551">
                  <c:v>10.35</c:v>
                </c:pt>
                <c:pt idx="552">
                  <c:v>10.4</c:v>
                </c:pt>
                <c:pt idx="553">
                  <c:v>10.5</c:v>
                </c:pt>
                <c:pt idx="554">
                  <c:v>10.62</c:v>
                </c:pt>
                <c:pt idx="555">
                  <c:v>10.69</c:v>
                </c:pt>
                <c:pt idx="556">
                  <c:v>10.82</c:v>
                </c:pt>
                <c:pt idx="557">
                  <c:v>10.94</c:v>
                </c:pt>
                <c:pt idx="558">
                  <c:v>11.01</c:v>
                </c:pt>
                <c:pt idx="559">
                  <c:v>11.07</c:v>
                </c:pt>
                <c:pt idx="560">
                  <c:v>11.14</c:v>
                </c:pt>
                <c:pt idx="561">
                  <c:v>11.2</c:v>
                </c:pt>
                <c:pt idx="562">
                  <c:v>11.27</c:v>
                </c:pt>
                <c:pt idx="563">
                  <c:v>11.33</c:v>
                </c:pt>
                <c:pt idx="564">
                  <c:v>11.41</c:v>
                </c:pt>
                <c:pt idx="565">
                  <c:v>11.49</c:v>
                </c:pt>
                <c:pt idx="566">
                  <c:v>11.57</c:v>
                </c:pt>
                <c:pt idx="567">
                  <c:v>11.74</c:v>
                </c:pt>
                <c:pt idx="568">
                  <c:v>11.78</c:v>
                </c:pt>
                <c:pt idx="569">
                  <c:v>11.82</c:v>
                </c:pt>
                <c:pt idx="570">
                  <c:v>11.89</c:v>
                </c:pt>
                <c:pt idx="571">
                  <c:v>12</c:v>
                </c:pt>
                <c:pt idx="572">
                  <c:v>12.06</c:v>
                </c:pt>
                <c:pt idx="573">
                  <c:v>12.14</c:v>
                </c:pt>
                <c:pt idx="574">
                  <c:v>12.22</c:v>
                </c:pt>
                <c:pt idx="575">
                  <c:v>12.28</c:v>
                </c:pt>
                <c:pt idx="576">
                  <c:v>12.36</c:v>
                </c:pt>
                <c:pt idx="577">
                  <c:v>12.43</c:v>
                </c:pt>
                <c:pt idx="578">
                  <c:v>12.53</c:v>
                </c:pt>
                <c:pt idx="579">
                  <c:v>12.64</c:v>
                </c:pt>
                <c:pt idx="580">
                  <c:v>12.73</c:v>
                </c:pt>
                <c:pt idx="581">
                  <c:v>12.95</c:v>
                </c:pt>
                <c:pt idx="582">
                  <c:v>13.07</c:v>
                </c:pt>
                <c:pt idx="583">
                  <c:v>13.21</c:v>
                </c:pt>
                <c:pt idx="584">
                  <c:v>13.25</c:v>
                </c:pt>
                <c:pt idx="585">
                  <c:v>13.36</c:v>
                </c:pt>
                <c:pt idx="586">
                  <c:v>13.47</c:v>
                </c:pt>
                <c:pt idx="587">
                  <c:v>13.54</c:v>
                </c:pt>
                <c:pt idx="588">
                  <c:v>13.63</c:v>
                </c:pt>
                <c:pt idx="589">
                  <c:v>13.73</c:v>
                </c:pt>
                <c:pt idx="590">
                  <c:v>13.85</c:v>
                </c:pt>
                <c:pt idx="591">
                  <c:v>13.97</c:v>
                </c:pt>
                <c:pt idx="592">
                  <c:v>14.09</c:v>
                </c:pt>
                <c:pt idx="593">
                  <c:v>14.22</c:v>
                </c:pt>
                <c:pt idx="594">
                  <c:v>14.4</c:v>
                </c:pt>
                <c:pt idx="595">
                  <c:v>14.69</c:v>
                </c:pt>
                <c:pt idx="596">
                  <c:v>14.8</c:v>
                </c:pt>
                <c:pt idx="597">
                  <c:v>14.92</c:v>
                </c:pt>
                <c:pt idx="598">
                  <c:v>15.04</c:v>
                </c:pt>
                <c:pt idx="599">
                  <c:v>15.15</c:v>
                </c:pt>
                <c:pt idx="600">
                  <c:v>15.26</c:v>
                </c:pt>
                <c:pt idx="601">
                  <c:v>15.33</c:v>
                </c:pt>
                <c:pt idx="602">
                  <c:v>15.43</c:v>
                </c:pt>
                <c:pt idx="603">
                  <c:v>15.53</c:v>
                </c:pt>
                <c:pt idx="604">
                  <c:v>15.68</c:v>
                </c:pt>
                <c:pt idx="605">
                  <c:v>15.83</c:v>
                </c:pt>
                <c:pt idx="606">
                  <c:v>16.05</c:v>
                </c:pt>
                <c:pt idx="607">
                  <c:v>16.14</c:v>
                </c:pt>
                <c:pt idx="608">
                  <c:v>16.239999999999998</c:v>
                </c:pt>
                <c:pt idx="609">
                  <c:v>16.55</c:v>
                </c:pt>
                <c:pt idx="610">
                  <c:v>16.829999999999998</c:v>
                </c:pt>
                <c:pt idx="611">
                  <c:v>17.14</c:v>
                </c:pt>
                <c:pt idx="612">
                  <c:v>17.52</c:v>
                </c:pt>
                <c:pt idx="613">
                  <c:v>17.75</c:v>
                </c:pt>
                <c:pt idx="614">
                  <c:v>18.02</c:v>
                </c:pt>
                <c:pt idx="615">
                  <c:v>18.82</c:v>
                </c:pt>
                <c:pt idx="616">
                  <c:v>19.18</c:v>
                </c:pt>
                <c:pt idx="617">
                  <c:v>19.27</c:v>
                </c:pt>
                <c:pt idx="618">
                  <c:v>20.39</c:v>
                </c:pt>
                <c:pt idx="619">
                  <c:v>20.65</c:v>
                </c:pt>
                <c:pt idx="620">
                  <c:v>20.7</c:v>
                </c:pt>
                <c:pt idx="621">
                  <c:v>20.76</c:v>
                </c:pt>
                <c:pt idx="622">
                  <c:v>22.12</c:v>
                </c:pt>
                <c:pt idx="623">
                  <c:v>22.22</c:v>
                </c:pt>
                <c:pt idx="624">
                  <c:v>23.61</c:v>
                </c:pt>
                <c:pt idx="625">
                  <c:v>23.71</c:v>
                </c:pt>
                <c:pt idx="626">
                  <c:v>24.55</c:v>
                </c:pt>
                <c:pt idx="627">
                  <c:v>25.17</c:v>
                </c:pt>
                <c:pt idx="628">
                  <c:v>25.99</c:v>
                </c:pt>
                <c:pt idx="629">
                  <c:v>26.67</c:v>
                </c:pt>
                <c:pt idx="630">
                  <c:v>27.65</c:v>
                </c:pt>
                <c:pt idx="631">
                  <c:v>28.1</c:v>
                </c:pt>
                <c:pt idx="632">
                  <c:v>28.14</c:v>
                </c:pt>
                <c:pt idx="633">
                  <c:v>28.28</c:v>
                </c:pt>
                <c:pt idx="634">
                  <c:v>28.46</c:v>
                </c:pt>
                <c:pt idx="635">
                  <c:v>28.81</c:v>
                </c:pt>
                <c:pt idx="636">
                  <c:v>29.41</c:v>
                </c:pt>
                <c:pt idx="637">
                  <c:v>29.48</c:v>
                </c:pt>
                <c:pt idx="638">
                  <c:v>29.86</c:v>
                </c:pt>
                <c:pt idx="639">
                  <c:v>30.55</c:v>
                </c:pt>
                <c:pt idx="640">
                  <c:v>30.66</c:v>
                </c:pt>
                <c:pt idx="641">
                  <c:v>31.21</c:v>
                </c:pt>
                <c:pt idx="642">
                  <c:v>32.01</c:v>
                </c:pt>
                <c:pt idx="643">
                  <c:v>32.07</c:v>
                </c:pt>
                <c:pt idx="644">
                  <c:v>32.08</c:v>
                </c:pt>
                <c:pt idx="645">
                  <c:v>32.1</c:v>
                </c:pt>
                <c:pt idx="646">
                  <c:v>32.26</c:v>
                </c:pt>
              </c:numCache>
            </c:numRef>
          </c:xVal>
          <c:yVal>
            <c:numRef>
              <c:f>'PC22'!$D$13:$D$659</c:f>
              <c:numCache>
                <c:formatCode>General</c:formatCode>
                <c:ptCount val="647"/>
                <c:pt idx="0">
                  <c:v>29.34</c:v>
                </c:pt>
                <c:pt idx="1">
                  <c:v>31.43</c:v>
                </c:pt>
                <c:pt idx="2">
                  <c:v>33.53</c:v>
                </c:pt>
                <c:pt idx="3">
                  <c:v>35.619999999999997</c:v>
                </c:pt>
                <c:pt idx="4">
                  <c:v>35.619999999999997</c:v>
                </c:pt>
                <c:pt idx="5">
                  <c:v>41.91</c:v>
                </c:pt>
                <c:pt idx="6">
                  <c:v>52.39</c:v>
                </c:pt>
                <c:pt idx="7">
                  <c:v>62.86</c:v>
                </c:pt>
                <c:pt idx="8">
                  <c:v>73.34</c:v>
                </c:pt>
                <c:pt idx="9">
                  <c:v>81.72</c:v>
                </c:pt>
                <c:pt idx="10">
                  <c:v>90.11</c:v>
                </c:pt>
                <c:pt idx="11">
                  <c:v>96.39</c:v>
                </c:pt>
                <c:pt idx="12">
                  <c:v>94.3</c:v>
                </c:pt>
                <c:pt idx="13">
                  <c:v>100.58</c:v>
                </c:pt>
                <c:pt idx="14">
                  <c:v>117.35</c:v>
                </c:pt>
                <c:pt idx="15">
                  <c:v>121.54</c:v>
                </c:pt>
                <c:pt idx="16">
                  <c:v>127.83</c:v>
                </c:pt>
                <c:pt idx="17">
                  <c:v>132.02000000000001</c:v>
                </c:pt>
                <c:pt idx="18">
                  <c:v>136.21</c:v>
                </c:pt>
                <c:pt idx="19">
                  <c:v>140.4</c:v>
                </c:pt>
                <c:pt idx="20">
                  <c:v>140.4</c:v>
                </c:pt>
                <c:pt idx="21">
                  <c:v>144.59</c:v>
                </c:pt>
                <c:pt idx="22">
                  <c:v>150.88</c:v>
                </c:pt>
                <c:pt idx="23">
                  <c:v>155.07</c:v>
                </c:pt>
                <c:pt idx="24">
                  <c:v>157.16</c:v>
                </c:pt>
                <c:pt idx="25">
                  <c:v>165.54</c:v>
                </c:pt>
                <c:pt idx="26">
                  <c:v>161.35</c:v>
                </c:pt>
                <c:pt idx="27">
                  <c:v>161.35</c:v>
                </c:pt>
                <c:pt idx="28">
                  <c:v>159.26</c:v>
                </c:pt>
                <c:pt idx="29">
                  <c:v>159.26</c:v>
                </c:pt>
                <c:pt idx="30">
                  <c:v>159.26</c:v>
                </c:pt>
                <c:pt idx="31">
                  <c:v>159.26</c:v>
                </c:pt>
                <c:pt idx="32">
                  <c:v>159.26</c:v>
                </c:pt>
                <c:pt idx="33">
                  <c:v>157.16</c:v>
                </c:pt>
                <c:pt idx="34">
                  <c:v>159.26</c:v>
                </c:pt>
                <c:pt idx="35">
                  <c:v>159.26</c:v>
                </c:pt>
                <c:pt idx="36">
                  <c:v>161.35</c:v>
                </c:pt>
                <c:pt idx="37">
                  <c:v>163.44999999999999</c:v>
                </c:pt>
                <c:pt idx="38">
                  <c:v>163.44999999999999</c:v>
                </c:pt>
                <c:pt idx="39">
                  <c:v>163.44999999999999</c:v>
                </c:pt>
                <c:pt idx="40">
                  <c:v>165.54</c:v>
                </c:pt>
                <c:pt idx="41">
                  <c:v>165.54</c:v>
                </c:pt>
                <c:pt idx="42">
                  <c:v>165.54</c:v>
                </c:pt>
                <c:pt idx="43">
                  <c:v>165.54</c:v>
                </c:pt>
                <c:pt idx="44">
                  <c:v>167.64</c:v>
                </c:pt>
                <c:pt idx="45">
                  <c:v>167.64</c:v>
                </c:pt>
                <c:pt idx="46">
                  <c:v>169.74</c:v>
                </c:pt>
                <c:pt idx="47">
                  <c:v>173.93</c:v>
                </c:pt>
                <c:pt idx="48">
                  <c:v>173.93</c:v>
                </c:pt>
                <c:pt idx="49">
                  <c:v>176.02</c:v>
                </c:pt>
                <c:pt idx="50">
                  <c:v>180.21</c:v>
                </c:pt>
                <c:pt idx="51">
                  <c:v>182.31</c:v>
                </c:pt>
                <c:pt idx="52">
                  <c:v>182.31</c:v>
                </c:pt>
                <c:pt idx="53">
                  <c:v>180.21</c:v>
                </c:pt>
                <c:pt idx="54">
                  <c:v>180.21</c:v>
                </c:pt>
                <c:pt idx="55">
                  <c:v>182.31</c:v>
                </c:pt>
                <c:pt idx="56">
                  <c:v>180.21</c:v>
                </c:pt>
                <c:pt idx="57">
                  <c:v>180.21</c:v>
                </c:pt>
                <c:pt idx="58">
                  <c:v>184.4</c:v>
                </c:pt>
                <c:pt idx="59">
                  <c:v>192.79</c:v>
                </c:pt>
                <c:pt idx="60">
                  <c:v>194.88</c:v>
                </c:pt>
                <c:pt idx="61">
                  <c:v>196.98</c:v>
                </c:pt>
                <c:pt idx="62">
                  <c:v>201.17</c:v>
                </c:pt>
                <c:pt idx="63">
                  <c:v>203.26</c:v>
                </c:pt>
                <c:pt idx="64">
                  <c:v>205.36</c:v>
                </c:pt>
                <c:pt idx="65">
                  <c:v>209.55</c:v>
                </c:pt>
                <c:pt idx="66">
                  <c:v>211.65</c:v>
                </c:pt>
                <c:pt idx="67">
                  <c:v>215.84</c:v>
                </c:pt>
                <c:pt idx="68">
                  <c:v>217.93</c:v>
                </c:pt>
                <c:pt idx="69">
                  <c:v>222.12</c:v>
                </c:pt>
                <c:pt idx="70">
                  <c:v>226.31</c:v>
                </c:pt>
                <c:pt idx="71">
                  <c:v>228.41</c:v>
                </c:pt>
                <c:pt idx="72">
                  <c:v>236.79</c:v>
                </c:pt>
                <c:pt idx="73">
                  <c:v>245.17</c:v>
                </c:pt>
                <c:pt idx="74">
                  <c:v>251.46</c:v>
                </c:pt>
                <c:pt idx="75">
                  <c:v>259.83999999999997</c:v>
                </c:pt>
                <c:pt idx="76">
                  <c:v>264.02999999999997</c:v>
                </c:pt>
                <c:pt idx="77">
                  <c:v>268.22000000000003</c:v>
                </c:pt>
                <c:pt idx="78">
                  <c:v>272.42</c:v>
                </c:pt>
                <c:pt idx="79">
                  <c:v>276.61</c:v>
                </c:pt>
                <c:pt idx="80">
                  <c:v>282.89</c:v>
                </c:pt>
                <c:pt idx="81">
                  <c:v>289.18</c:v>
                </c:pt>
                <c:pt idx="82">
                  <c:v>293.37</c:v>
                </c:pt>
                <c:pt idx="83">
                  <c:v>297.56</c:v>
                </c:pt>
                <c:pt idx="84">
                  <c:v>303.85000000000002</c:v>
                </c:pt>
                <c:pt idx="85">
                  <c:v>310.13</c:v>
                </c:pt>
                <c:pt idx="86">
                  <c:v>314.32</c:v>
                </c:pt>
                <c:pt idx="87">
                  <c:v>320.61</c:v>
                </c:pt>
                <c:pt idx="88">
                  <c:v>326.89999999999998</c:v>
                </c:pt>
                <c:pt idx="89">
                  <c:v>331.09</c:v>
                </c:pt>
                <c:pt idx="90">
                  <c:v>337.38</c:v>
                </c:pt>
                <c:pt idx="91">
                  <c:v>343.66</c:v>
                </c:pt>
                <c:pt idx="92">
                  <c:v>347.85</c:v>
                </c:pt>
                <c:pt idx="93">
                  <c:v>354.14</c:v>
                </c:pt>
                <c:pt idx="94">
                  <c:v>358.33</c:v>
                </c:pt>
                <c:pt idx="95">
                  <c:v>362.52</c:v>
                </c:pt>
                <c:pt idx="96">
                  <c:v>360.43</c:v>
                </c:pt>
                <c:pt idx="97">
                  <c:v>356.24</c:v>
                </c:pt>
                <c:pt idx="98">
                  <c:v>368.81</c:v>
                </c:pt>
                <c:pt idx="99">
                  <c:v>379.29</c:v>
                </c:pt>
                <c:pt idx="100">
                  <c:v>385.57</c:v>
                </c:pt>
                <c:pt idx="101">
                  <c:v>393.95</c:v>
                </c:pt>
                <c:pt idx="102">
                  <c:v>400.24</c:v>
                </c:pt>
                <c:pt idx="103">
                  <c:v>404.43</c:v>
                </c:pt>
                <c:pt idx="104">
                  <c:v>414.91</c:v>
                </c:pt>
                <c:pt idx="105">
                  <c:v>419.1</c:v>
                </c:pt>
                <c:pt idx="106">
                  <c:v>423.29</c:v>
                </c:pt>
                <c:pt idx="107">
                  <c:v>427.48</c:v>
                </c:pt>
                <c:pt idx="108">
                  <c:v>431.67</c:v>
                </c:pt>
                <c:pt idx="109">
                  <c:v>435.86</c:v>
                </c:pt>
                <c:pt idx="110">
                  <c:v>437.96</c:v>
                </c:pt>
                <c:pt idx="111">
                  <c:v>442.15</c:v>
                </c:pt>
                <c:pt idx="112">
                  <c:v>446.34</c:v>
                </c:pt>
                <c:pt idx="113">
                  <c:v>450.53</c:v>
                </c:pt>
                <c:pt idx="114">
                  <c:v>454.72</c:v>
                </c:pt>
                <c:pt idx="115">
                  <c:v>458.91</c:v>
                </c:pt>
                <c:pt idx="116">
                  <c:v>477.77</c:v>
                </c:pt>
                <c:pt idx="117">
                  <c:v>484.06</c:v>
                </c:pt>
                <c:pt idx="118">
                  <c:v>488.25</c:v>
                </c:pt>
                <c:pt idx="119">
                  <c:v>492.44</c:v>
                </c:pt>
                <c:pt idx="120">
                  <c:v>496.63</c:v>
                </c:pt>
                <c:pt idx="121">
                  <c:v>496.63</c:v>
                </c:pt>
                <c:pt idx="122">
                  <c:v>498.73</c:v>
                </c:pt>
                <c:pt idx="123">
                  <c:v>502.92</c:v>
                </c:pt>
                <c:pt idx="124">
                  <c:v>502.92</c:v>
                </c:pt>
                <c:pt idx="125">
                  <c:v>496.63</c:v>
                </c:pt>
                <c:pt idx="126">
                  <c:v>515.49</c:v>
                </c:pt>
                <c:pt idx="127">
                  <c:v>525.97</c:v>
                </c:pt>
                <c:pt idx="128">
                  <c:v>532.26</c:v>
                </c:pt>
                <c:pt idx="129">
                  <c:v>540.64</c:v>
                </c:pt>
                <c:pt idx="130">
                  <c:v>542.73</c:v>
                </c:pt>
                <c:pt idx="131">
                  <c:v>544.83000000000004</c:v>
                </c:pt>
                <c:pt idx="132">
                  <c:v>549.02</c:v>
                </c:pt>
                <c:pt idx="133">
                  <c:v>553.21</c:v>
                </c:pt>
                <c:pt idx="134">
                  <c:v>555.30999999999995</c:v>
                </c:pt>
                <c:pt idx="135">
                  <c:v>557.4</c:v>
                </c:pt>
                <c:pt idx="136">
                  <c:v>561.59</c:v>
                </c:pt>
                <c:pt idx="137">
                  <c:v>563.69000000000005</c:v>
                </c:pt>
                <c:pt idx="138">
                  <c:v>565.79</c:v>
                </c:pt>
                <c:pt idx="139">
                  <c:v>567.88</c:v>
                </c:pt>
                <c:pt idx="140">
                  <c:v>569.98</c:v>
                </c:pt>
                <c:pt idx="141">
                  <c:v>574.16999999999996</c:v>
                </c:pt>
                <c:pt idx="142">
                  <c:v>576.26</c:v>
                </c:pt>
                <c:pt idx="143">
                  <c:v>582.54999999999995</c:v>
                </c:pt>
                <c:pt idx="144">
                  <c:v>586.74</c:v>
                </c:pt>
                <c:pt idx="145">
                  <c:v>588.84</c:v>
                </c:pt>
                <c:pt idx="146">
                  <c:v>593.03</c:v>
                </c:pt>
                <c:pt idx="147">
                  <c:v>595.12</c:v>
                </c:pt>
                <c:pt idx="148">
                  <c:v>597.22</c:v>
                </c:pt>
                <c:pt idx="149">
                  <c:v>597.22</c:v>
                </c:pt>
                <c:pt idx="150">
                  <c:v>599.30999999999995</c:v>
                </c:pt>
                <c:pt idx="151">
                  <c:v>601.41</c:v>
                </c:pt>
                <c:pt idx="152">
                  <c:v>603.5</c:v>
                </c:pt>
                <c:pt idx="153">
                  <c:v>605.6</c:v>
                </c:pt>
                <c:pt idx="154">
                  <c:v>607.70000000000005</c:v>
                </c:pt>
                <c:pt idx="155">
                  <c:v>607.70000000000005</c:v>
                </c:pt>
                <c:pt idx="156">
                  <c:v>611.89</c:v>
                </c:pt>
                <c:pt idx="157">
                  <c:v>613.98</c:v>
                </c:pt>
                <c:pt idx="158">
                  <c:v>613.98</c:v>
                </c:pt>
                <c:pt idx="159">
                  <c:v>616.08000000000004</c:v>
                </c:pt>
                <c:pt idx="160">
                  <c:v>618.16999999999996</c:v>
                </c:pt>
                <c:pt idx="161">
                  <c:v>620.27</c:v>
                </c:pt>
                <c:pt idx="162">
                  <c:v>632.84</c:v>
                </c:pt>
                <c:pt idx="163">
                  <c:v>641.22</c:v>
                </c:pt>
                <c:pt idx="164">
                  <c:v>641.22</c:v>
                </c:pt>
                <c:pt idx="165">
                  <c:v>645.41</c:v>
                </c:pt>
                <c:pt idx="166">
                  <c:v>649.61</c:v>
                </c:pt>
                <c:pt idx="167">
                  <c:v>651.70000000000005</c:v>
                </c:pt>
                <c:pt idx="168">
                  <c:v>653.79999999999995</c:v>
                </c:pt>
                <c:pt idx="169">
                  <c:v>657.99</c:v>
                </c:pt>
                <c:pt idx="170">
                  <c:v>660.08</c:v>
                </c:pt>
                <c:pt idx="171">
                  <c:v>662.18</c:v>
                </c:pt>
                <c:pt idx="172">
                  <c:v>666.37</c:v>
                </c:pt>
                <c:pt idx="173">
                  <c:v>668.46</c:v>
                </c:pt>
                <c:pt idx="174">
                  <c:v>672.66</c:v>
                </c:pt>
                <c:pt idx="175">
                  <c:v>678.94</c:v>
                </c:pt>
                <c:pt idx="176">
                  <c:v>681.04</c:v>
                </c:pt>
                <c:pt idx="177">
                  <c:v>683.13</c:v>
                </c:pt>
                <c:pt idx="178">
                  <c:v>683.13</c:v>
                </c:pt>
                <c:pt idx="179">
                  <c:v>670.56</c:v>
                </c:pt>
                <c:pt idx="180">
                  <c:v>662.18</c:v>
                </c:pt>
                <c:pt idx="181">
                  <c:v>657.99</c:v>
                </c:pt>
                <c:pt idx="182">
                  <c:v>653.79999999999995</c:v>
                </c:pt>
                <c:pt idx="183">
                  <c:v>651.70000000000005</c:v>
                </c:pt>
                <c:pt idx="184">
                  <c:v>649.61</c:v>
                </c:pt>
                <c:pt idx="185">
                  <c:v>645.41</c:v>
                </c:pt>
                <c:pt idx="186">
                  <c:v>645.41</c:v>
                </c:pt>
                <c:pt idx="187">
                  <c:v>643.32000000000005</c:v>
                </c:pt>
                <c:pt idx="188">
                  <c:v>639.13</c:v>
                </c:pt>
                <c:pt idx="189">
                  <c:v>639.13</c:v>
                </c:pt>
                <c:pt idx="190">
                  <c:v>637.03</c:v>
                </c:pt>
                <c:pt idx="191">
                  <c:v>634.94000000000005</c:v>
                </c:pt>
                <c:pt idx="192">
                  <c:v>634.94000000000005</c:v>
                </c:pt>
                <c:pt idx="193">
                  <c:v>632.84</c:v>
                </c:pt>
                <c:pt idx="194">
                  <c:v>632.84</c:v>
                </c:pt>
                <c:pt idx="195">
                  <c:v>630.75</c:v>
                </c:pt>
                <c:pt idx="196">
                  <c:v>630.75</c:v>
                </c:pt>
                <c:pt idx="197">
                  <c:v>630.75</c:v>
                </c:pt>
                <c:pt idx="198">
                  <c:v>628.65</c:v>
                </c:pt>
                <c:pt idx="199">
                  <c:v>628.65</c:v>
                </c:pt>
                <c:pt idx="200">
                  <c:v>628.65</c:v>
                </c:pt>
                <c:pt idx="201">
                  <c:v>626.54999999999995</c:v>
                </c:pt>
                <c:pt idx="202">
                  <c:v>626.54999999999995</c:v>
                </c:pt>
                <c:pt idx="203">
                  <c:v>624.46</c:v>
                </c:pt>
                <c:pt idx="204">
                  <c:v>624.46</c:v>
                </c:pt>
                <c:pt idx="205">
                  <c:v>624.46</c:v>
                </c:pt>
                <c:pt idx="206">
                  <c:v>622.36</c:v>
                </c:pt>
                <c:pt idx="207">
                  <c:v>622.36</c:v>
                </c:pt>
                <c:pt idx="208">
                  <c:v>622.36</c:v>
                </c:pt>
                <c:pt idx="209">
                  <c:v>622.36</c:v>
                </c:pt>
                <c:pt idx="210">
                  <c:v>620.27</c:v>
                </c:pt>
                <c:pt idx="211">
                  <c:v>622.36</c:v>
                </c:pt>
                <c:pt idx="212">
                  <c:v>620.27</c:v>
                </c:pt>
                <c:pt idx="213">
                  <c:v>620.27</c:v>
                </c:pt>
                <c:pt idx="214">
                  <c:v>620.27</c:v>
                </c:pt>
                <c:pt idx="215">
                  <c:v>618.16999999999996</c:v>
                </c:pt>
                <c:pt idx="216">
                  <c:v>613.98</c:v>
                </c:pt>
                <c:pt idx="217">
                  <c:v>611.89</c:v>
                </c:pt>
                <c:pt idx="218">
                  <c:v>609.79</c:v>
                </c:pt>
                <c:pt idx="219">
                  <c:v>607.70000000000005</c:v>
                </c:pt>
                <c:pt idx="220">
                  <c:v>605.6</c:v>
                </c:pt>
                <c:pt idx="221">
                  <c:v>603.5</c:v>
                </c:pt>
                <c:pt idx="222">
                  <c:v>601.41</c:v>
                </c:pt>
                <c:pt idx="223">
                  <c:v>599.30999999999995</c:v>
                </c:pt>
                <c:pt idx="224">
                  <c:v>595.12</c:v>
                </c:pt>
                <c:pt idx="225">
                  <c:v>595.12</c:v>
                </c:pt>
                <c:pt idx="226">
                  <c:v>593.03</c:v>
                </c:pt>
                <c:pt idx="227">
                  <c:v>590.92999999999995</c:v>
                </c:pt>
                <c:pt idx="228">
                  <c:v>588.84</c:v>
                </c:pt>
                <c:pt idx="229">
                  <c:v>576.26</c:v>
                </c:pt>
                <c:pt idx="230">
                  <c:v>337.38</c:v>
                </c:pt>
                <c:pt idx="231">
                  <c:v>152.97</c:v>
                </c:pt>
                <c:pt idx="232">
                  <c:v>119.44</c:v>
                </c:pt>
                <c:pt idx="233">
                  <c:v>98.49</c:v>
                </c:pt>
                <c:pt idx="234">
                  <c:v>83.82</c:v>
                </c:pt>
                <c:pt idx="235">
                  <c:v>85.92</c:v>
                </c:pt>
                <c:pt idx="236">
                  <c:v>90.11</c:v>
                </c:pt>
                <c:pt idx="237">
                  <c:v>92.2</c:v>
                </c:pt>
                <c:pt idx="238">
                  <c:v>94.3</c:v>
                </c:pt>
                <c:pt idx="239">
                  <c:v>96.39</c:v>
                </c:pt>
                <c:pt idx="240">
                  <c:v>96.39</c:v>
                </c:pt>
                <c:pt idx="241">
                  <c:v>98.49</c:v>
                </c:pt>
                <c:pt idx="242">
                  <c:v>98.49</c:v>
                </c:pt>
                <c:pt idx="243">
                  <c:v>98.49</c:v>
                </c:pt>
                <c:pt idx="244">
                  <c:v>100.58</c:v>
                </c:pt>
                <c:pt idx="245">
                  <c:v>100.58</c:v>
                </c:pt>
                <c:pt idx="246">
                  <c:v>100.58</c:v>
                </c:pt>
                <c:pt idx="247">
                  <c:v>100.58</c:v>
                </c:pt>
                <c:pt idx="248">
                  <c:v>100.58</c:v>
                </c:pt>
                <c:pt idx="249">
                  <c:v>102.68</c:v>
                </c:pt>
                <c:pt idx="250">
                  <c:v>102.68</c:v>
                </c:pt>
                <c:pt idx="251">
                  <c:v>102.68</c:v>
                </c:pt>
                <c:pt idx="252">
                  <c:v>102.68</c:v>
                </c:pt>
                <c:pt idx="253">
                  <c:v>102.68</c:v>
                </c:pt>
                <c:pt idx="254">
                  <c:v>102.68</c:v>
                </c:pt>
                <c:pt idx="255">
                  <c:v>104.77</c:v>
                </c:pt>
                <c:pt idx="256">
                  <c:v>104.77</c:v>
                </c:pt>
                <c:pt idx="257">
                  <c:v>104.77</c:v>
                </c:pt>
                <c:pt idx="258">
                  <c:v>104.77</c:v>
                </c:pt>
                <c:pt idx="259">
                  <c:v>104.77</c:v>
                </c:pt>
                <c:pt idx="260">
                  <c:v>104.77</c:v>
                </c:pt>
                <c:pt idx="261">
                  <c:v>104.77</c:v>
                </c:pt>
                <c:pt idx="262">
                  <c:v>104.77</c:v>
                </c:pt>
                <c:pt idx="263">
                  <c:v>104.77</c:v>
                </c:pt>
                <c:pt idx="264">
                  <c:v>106.87</c:v>
                </c:pt>
                <c:pt idx="265">
                  <c:v>106.87</c:v>
                </c:pt>
                <c:pt idx="266">
                  <c:v>106.87</c:v>
                </c:pt>
                <c:pt idx="267">
                  <c:v>106.87</c:v>
                </c:pt>
                <c:pt idx="268">
                  <c:v>106.87</c:v>
                </c:pt>
                <c:pt idx="269">
                  <c:v>106.87</c:v>
                </c:pt>
                <c:pt idx="270">
                  <c:v>106.87</c:v>
                </c:pt>
                <c:pt idx="271">
                  <c:v>106.87</c:v>
                </c:pt>
                <c:pt idx="272">
                  <c:v>106.87</c:v>
                </c:pt>
                <c:pt idx="273">
                  <c:v>106.87</c:v>
                </c:pt>
                <c:pt idx="274">
                  <c:v>115.25</c:v>
                </c:pt>
                <c:pt idx="275">
                  <c:v>127.83</c:v>
                </c:pt>
                <c:pt idx="276">
                  <c:v>157.16</c:v>
                </c:pt>
                <c:pt idx="277">
                  <c:v>222.12</c:v>
                </c:pt>
                <c:pt idx="278">
                  <c:v>238.89</c:v>
                </c:pt>
                <c:pt idx="279">
                  <c:v>249.36</c:v>
                </c:pt>
                <c:pt idx="280">
                  <c:v>259.83999999999997</c:v>
                </c:pt>
                <c:pt idx="281">
                  <c:v>266.13</c:v>
                </c:pt>
                <c:pt idx="282">
                  <c:v>272.42</c:v>
                </c:pt>
                <c:pt idx="283">
                  <c:v>278.7</c:v>
                </c:pt>
                <c:pt idx="284">
                  <c:v>284.99</c:v>
                </c:pt>
                <c:pt idx="285">
                  <c:v>287.08</c:v>
                </c:pt>
                <c:pt idx="286">
                  <c:v>295.47000000000003</c:v>
                </c:pt>
                <c:pt idx="287">
                  <c:v>314.32</c:v>
                </c:pt>
                <c:pt idx="288">
                  <c:v>326.89999999999998</c:v>
                </c:pt>
                <c:pt idx="289">
                  <c:v>335.28</c:v>
                </c:pt>
                <c:pt idx="290">
                  <c:v>341.57</c:v>
                </c:pt>
                <c:pt idx="291">
                  <c:v>347.85</c:v>
                </c:pt>
                <c:pt idx="292">
                  <c:v>360.43</c:v>
                </c:pt>
                <c:pt idx="293">
                  <c:v>366.71</c:v>
                </c:pt>
                <c:pt idx="294">
                  <c:v>373</c:v>
                </c:pt>
                <c:pt idx="295">
                  <c:v>379.29</c:v>
                </c:pt>
                <c:pt idx="296">
                  <c:v>385.57</c:v>
                </c:pt>
                <c:pt idx="297">
                  <c:v>391.86</c:v>
                </c:pt>
                <c:pt idx="298">
                  <c:v>398.14</c:v>
                </c:pt>
                <c:pt idx="299">
                  <c:v>404.43</c:v>
                </c:pt>
                <c:pt idx="300">
                  <c:v>408.62</c:v>
                </c:pt>
                <c:pt idx="301">
                  <c:v>414.91</c:v>
                </c:pt>
                <c:pt idx="302">
                  <c:v>419.1</c:v>
                </c:pt>
                <c:pt idx="303">
                  <c:v>423.29</c:v>
                </c:pt>
                <c:pt idx="304">
                  <c:v>427.48</c:v>
                </c:pt>
                <c:pt idx="305">
                  <c:v>433.77</c:v>
                </c:pt>
                <c:pt idx="306">
                  <c:v>442.15</c:v>
                </c:pt>
                <c:pt idx="307">
                  <c:v>444.25</c:v>
                </c:pt>
                <c:pt idx="308">
                  <c:v>448.44</c:v>
                </c:pt>
                <c:pt idx="309">
                  <c:v>452.63</c:v>
                </c:pt>
                <c:pt idx="310">
                  <c:v>456.82</c:v>
                </c:pt>
                <c:pt idx="311">
                  <c:v>463.11</c:v>
                </c:pt>
                <c:pt idx="312">
                  <c:v>469.39</c:v>
                </c:pt>
                <c:pt idx="313">
                  <c:v>475.68</c:v>
                </c:pt>
                <c:pt idx="314">
                  <c:v>481.97</c:v>
                </c:pt>
                <c:pt idx="315">
                  <c:v>488.25</c:v>
                </c:pt>
                <c:pt idx="316">
                  <c:v>494.54</c:v>
                </c:pt>
                <c:pt idx="317">
                  <c:v>502.92</c:v>
                </c:pt>
                <c:pt idx="318">
                  <c:v>509.21</c:v>
                </c:pt>
                <c:pt idx="319">
                  <c:v>517.59</c:v>
                </c:pt>
                <c:pt idx="320">
                  <c:v>530.16</c:v>
                </c:pt>
                <c:pt idx="321">
                  <c:v>538.54</c:v>
                </c:pt>
                <c:pt idx="322">
                  <c:v>544.83000000000004</c:v>
                </c:pt>
                <c:pt idx="323">
                  <c:v>551.12</c:v>
                </c:pt>
                <c:pt idx="324">
                  <c:v>557.4</c:v>
                </c:pt>
                <c:pt idx="325">
                  <c:v>563.69000000000005</c:v>
                </c:pt>
                <c:pt idx="326">
                  <c:v>565.79</c:v>
                </c:pt>
                <c:pt idx="327">
                  <c:v>561.59</c:v>
                </c:pt>
                <c:pt idx="328">
                  <c:v>567.88</c:v>
                </c:pt>
                <c:pt idx="329">
                  <c:v>588.84</c:v>
                </c:pt>
                <c:pt idx="330">
                  <c:v>601.41</c:v>
                </c:pt>
                <c:pt idx="331">
                  <c:v>607.70000000000005</c:v>
                </c:pt>
                <c:pt idx="332">
                  <c:v>613.98</c:v>
                </c:pt>
                <c:pt idx="333">
                  <c:v>620.27</c:v>
                </c:pt>
                <c:pt idx="334">
                  <c:v>630.75</c:v>
                </c:pt>
                <c:pt idx="335">
                  <c:v>639.13</c:v>
                </c:pt>
                <c:pt idx="336">
                  <c:v>643.32000000000005</c:v>
                </c:pt>
                <c:pt idx="337">
                  <c:v>647.51</c:v>
                </c:pt>
                <c:pt idx="338">
                  <c:v>649.61</c:v>
                </c:pt>
                <c:pt idx="339">
                  <c:v>653.79999999999995</c:v>
                </c:pt>
                <c:pt idx="340">
                  <c:v>655.89</c:v>
                </c:pt>
                <c:pt idx="341">
                  <c:v>655.89</c:v>
                </c:pt>
                <c:pt idx="342">
                  <c:v>657.99</c:v>
                </c:pt>
                <c:pt idx="343">
                  <c:v>660.08</c:v>
                </c:pt>
                <c:pt idx="344">
                  <c:v>662.18</c:v>
                </c:pt>
                <c:pt idx="345">
                  <c:v>666.37</c:v>
                </c:pt>
                <c:pt idx="346">
                  <c:v>668.46</c:v>
                </c:pt>
                <c:pt idx="347">
                  <c:v>670.56</c:v>
                </c:pt>
                <c:pt idx="348">
                  <c:v>681.04</c:v>
                </c:pt>
                <c:pt idx="349">
                  <c:v>683.13</c:v>
                </c:pt>
                <c:pt idx="350">
                  <c:v>683.13</c:v>
                </c:pt>
                <c:pt idx="351">
                  <c:v>685.23</c:v>
                </c:pt>
                <c:pt idx="352">
                  <c:v>685.23</c:v>
                </c:pt>
                <c:pt idx="353">
                  <c:v>687.32</c:v>
                </c:pt>
                <c:pt idx="354">
                  <c:v>689.42</c:v>
                </c:pt>
                <c:pt idx="355">
                  <c:v>689.42</c:v>
                </c:pt>
                <c:pt idx="356">
                  <c:v>691.51</c:v>
                </c:pt>
                <c:pt idx="357">
                  <c:v>691.51</c:v>
                </c:pt>
                <c:pt idx="358">
                  <c:v>693.61</c:v>
                </c:pt>
                <c:pt idx="359">
                  <c:v>695.71</c:v>
                </c:pt>
                <c:pt idx="360">
                  <c:v>708.28</c:v>
                </c:pt>
                <c:pt idx="361">
                  <c:v>710.37</c:v>
                </c:pt>
                <c:pt idx="362">
                  <c:v>710.37</c:v>
                </c:pt>
                <c:pt idx="363">
                  <c:v>710.37</c:v>
                </c:pt>
                <c:pt idx="364">
                  <c:v>710.37</c:v>
                </c:pt>
                <c:pt idx="365">
                  <c:v>712.47</c:v>
                </c:pt>
                <c:pt idx="366">
                  <c:v>714.57</c:v>
                </c:pt>
                <c:pt idx="367">
                  <c:v>714.57</c:v>
                </c:pt>
                <c:pt idx="368">
                  <c:v>716.66</c:v>
                </c:pt>
                <c:pt idx="369">
                  <c:v>718.76</c:v>
                </c:pt>
                <c:pt idx="370">
                  <c:v>722.95</c:v>
                </c:pt>
                <c:pt idx="371">
                  <c:v>729.23</c:v>
                </c:pt>
                <c:pt idx="372">
                  <c:v>733.42</c:v>
                </c:pt>
                <c:pt idx="373">
                  <c:v>733.42</c:v>
                </c:pt>
                <c:pt idx="374">
                  <c:v>733.42</c:v>
                </c:pt>
                <c:pt idx="375">
                  <c:v>731.33</c:v>
                </c:pt>
                <c:pt idx="376">
                  <c:v>737.62</c:v>
                </c:pt>
                <c:pt idx="377">
                  <c:v>737.62</c:v>
                </c:pt>
                <c:pt idx="378">
                  <c:v>731.33</c:v>
                </c:pt>
                <c:pt idx="379">
                  <c:v>735.52</c:v>
                </c:pt>
                <c:pt idx="380">
                  <c:v>735.52</c:v>
                </c:pt>
                <c:pt idx="381">
                  <c:v>739.71</c:v>
                </c:pt>
                <c:pt idx="382">
                  <c:v>752.28</c:v>
                </c:pt>
                <c:pt idx="383">
                  <c:v>748.09</c:v>
                </c:pt>
                <c:pt idx="384">
                  <c:v>739.71</c:v>
                </c:pt>
                <c:pt idx="385">
                  <c:v>737.62</c:v>
                </c:pt>
                <c:pt idx="386">
                  <c:v>733.42</c:v>
                </c:pt>
                <c:pt idx="387">
                  <c:v>733.42</c:v>
                </c:pt>
                <c:pt idx="388">
                  <c:v>731.33</c:v>
                </c:pt>
                <c:pt idx="389">
                  <c:v>741.81</c:v>
                </c:pt>
                <c:pt idx="390">
                  <c:v>748.09</c:v>
                </c:pt>
                <c:pt idx="391">
                  <c:v>756.48</c:v>
                </c:pt>
                <c:pt idx="392">
                  <c:v>762.76</c:v>
                </c:pt>
                <c:pt idx="393">
                  <c:v>760.67</c:v>
                </c:pt>
                <c:pt idx="394">
                  <c:v>756.48</c:v>
                </c:pt>
                <c:pt idx="395">
                  <c:v>756.48</c:v>
                </c:pt>
                <c:pt idx="396">
                  <c:v>756.48</c:v>
                </c:pt>
                <c:pt idx="397">
                  <c:v>762.76</c:v>
                </c:pt>
                <c:pt idx="398">
                  <c:v>766.95</c:v>
                </c:pt>
                <c:pt idx="399">
                  <c:v>771.14</c:v>
                </c:pt>
                <c:pt idx="400">
                  <c:v>769.05</c:v>
                </c:pt>
                <c:pt idx="401">
                  <c:v>758.57</c:v>
                </c:pt>
                <c:pt idx="402">
                  <c:v>758.57</c:v>
                </c:pt>
                <c:pt idx="403">
                  <c:v>773.24</c:v>
                </c:pt>
                <c:pt idx="404">
                  <c:v>777.43</c:v>
                </c:pt>
                <c:pt idx="405">
                  <c:v>781.62</c:v>
                </c:pt>
                <c:pt idx="406">
                  <c:v>783.72</c:v>
                </c:pt>
                <c:pt idx="407">
                  <c:v>783.72</c:v>
                </c:pt>
                <c:pt idx="408">
                  <c:v>785.81</c:v>
                </c:pt>
                <c:pt idx="409">
                  <c:v>787.91</c:v>
                </c:pt>
                <c:pt idx="410">
                  <c:v>790</c:v>
                </c:pt>
                <c:pt idx="411">
                  <c:v>792.1</c:v>
                </c:pt>
                <c:pt idx="412">
                  <c:v>794.19</c:v>
                </c:pt>
                <c:pt idx="413">
                  <c:v>796.29</c:v>
                </c:pt>
                <c:pt idx="414">
                  <c:v>798.39</c:v>
                </c:pt>
                <c:pt idx="415">
                  <c:v>802.58</c:v>
                </c:pt>
                <c:pt idx="416">
                  <c:v>802.58</c:v>
                </c:pt>
                <c:pt idx="417">
                  <c:v>804.67</c:v>
                </c:pt>
                <c:pt idx="418">
                  <c:v>806.77</c:v>
                </c:pt>
                <c:pt idx="419">
                  <c:v>810.96</c:v>
                </c:pt>
                <c:pt idx="420">
                  <c:v>810.96</c:v>
                </c:pt>
                <c:pt idx="421">
                  <c:v>819.34</c:v>
                </c:pt>
                <c:pt idx="422">
                  <c:v>825.63</c:v>
                </c:pt>
                <c:pt idx="423">
                  <c:v>827.72</c:v>
                </c:pt>
                <c:pt idx="424">
                  <c:v>827.72</c:v>
                </c:pt>
                <c:pt idx="425">
                  <c:v>829.82</c:v>
                </c:pt>
                <c:pt idx="426">
                  <c:v>831.91</c:v>
                </c:pt>
                <c:pt idx="427">
                  <c:v>834.01</c:v>
                </c:pt>
                <c:pt idx="428">
                  <c:v>834.01</c:v>
                </c:pt>
                <c:pt idx="429">
                  <c:v>836.1</c:v>
                </c:pt>
                <c:pt idx="430">
                  <c:v>840.3</c:v>
                </c:pt>
                <c:pt idx="431">
                  <c:v>844.49</c:v>
                </c:pt>
                <c:pt idx="432">
                  <c:v>846.58</c:v>
                </c:pt>
                <c:pt idx="433">
                  <c:v>869.63</c:v>
                </c:pt>
                <c:pt idx="434">
                  <c:v>867.54</c:v>
                </c:pt>
                <c:pt idx="435">
                  <c:v>865.44</c:v>
                </c:pt>
                <c:pt idx="436">
                  <c:v>869.63</c:v>
                </c:pt>
                <c:pt idx="437">
                  <c:v>878.01</c:v>
                </c:pt>
                <c:pt idx="438">
                  <c:v>886.4</c:v>
                </c:pt>
                <c:pt idx="439">
                  <c:v>896.87</c:v>
                </c:pt>
                <c:pt idx="440">
                  <c:v>913.64</c:v>
                </c:pt>
                <c:pt idx="441">
                  <c:v>903.16</c:v>
                </c:pt>
                <c:pt idx="442">
                  <c:v>884.3</c:v>
                </c:pt>
                <c:pt idx="443">
                  <c:v>898.97</c:v>
                </c:pt>
                <c:pt idx="444">
                  <c:v>913.64</c:v>
                </c:pt>
                <c:pt idx="445">
                  <c:v>913.64</c:v>
                </c:pt>
                <c:pt idx="446">
                  <c:v>924.12</c:v>
                </c:pt>
                <c:pt idx="447">
                  <c:v>926.21</c:v>
                </c:pt>
                <c:pt idx="448">
                  <c:v>922.02</c:v>
                </c:pt>
                <c:pt idx="449">
                  <c:v>924.12</c:v>
                </c:pt>
                <c:pt idx="450">
                  <c:v>926.21</c:v>
                </c:pt>
                <c:pt idx="451">
                  <c:v>930.4</c:v>
                </c:pt>
                <c:pt idx="452">
                  <c:v>930.4</c:v>
                </c:pt>
                <c:pt idx="453">
                  <c:v>934.59</c:v>
                </c:pt>
                <c:pt idx="454">
                  <c:v>934.59</c:v>
                </c:pt>
                <c:pt idx="455">
                  <c:v>936.69</c:v>
                </c:pt>
                <c:pt idx="456">
                  <c:v>942.98</c:v>
                </c:pt>
                <c:pt idx="457">
                  <c:v>951.36</c:v>
                </c:pt>
                <c:pt idx="458">
                  <c:v>951.36</c:v>
                </c:pt>
                <c:pt idx="459">
                  <c:v>949.26</c:v>
                </c:pt>
                <c:pt idx="460">
                  <c:v>949.26</c:v>
                </c:pt>
                <c:pt idx="461">
                  <c:v>957.64</c:v>
                </c:pt>
                <c:pt idx="462">
                  <c:v>970.22</c:v>
                </c:pt>
                <c:pt idx="463">
                  <c:v>974.41</c:v>
                </c:pt>
                <c:pt idx="464">
                  <c:v>976.5</c:v>
                </c:pt>
                <c:pt idx="465">
                  <c:v>980.69</c:v>
                </c:pt>
                <c:pt idx="466">
                  <c:v>966.03</c:v>
                </c:pt>
                <c:pt idx="467">
                  <c:v>982.79</c:v>
                </c:pt>
                <c:pt idx="468">
                  <c:v>1007.94</c:v>
                </c:pt>
                <c:pt idx="469">
                  <c:v>1014.22</c:v>
                </c:pt>
                <c:pt idx="470">
                  <c:v>1018.41</c:v>
                </c:pt>
                <c:pt idx="471">
                  <c:v>1022.6</c:v>
                </c:pt>
                <c:pt idx="472">
                  <c:v>1030.99</c:v>
                </c:pt>
                <c:pt idx="473">
                  <c:v>1043.56</c:v>
                </c:pt>
                <c:pt idx="474">
                  <c:v>1051.94</c:v>
                </c:pt>
                <c:pt idx="475">
                  <c:v>1058.23</c:v>
                </c:pt>
                <c:pt idx="476">
                  <c:v>1070.8</c:v>
                </c:pt>
                <c:pt idx="477">
                  <c:v>1081.28</c:v>
                </c:pt>
                <c:pt idx="478">
                  <c:v>1049.8499999999999</c:v>
                </c:pt>
                <c:pt idx="479">
                  <c:v>1060.32</c:v>
                </c:pt>
                <c:pt idx="480">
                  <c:v>1087.56</c:v>
                </c:pt>
                <c:pt idx="481">
                  <c:v>1087.56</c:v>
                </c:pt>
                <c:pt idx="482">
                  <c:v>1093.8499999999999</c:v>
                </c:pt>
                <c:pt idx="483">
                  <c:v>1098.04</c:v>
                </c:pt>
                <c:pt idx="484">
                  <c:v>1104.33</c:v>
                </c:pt>
                <c:pt idx="485">
                  <c:v>1116.9000000000001</c:v>
                </c:pt>
                <c:pt idx="486">
                  <c:v>1123.19</c:v>
                </c:pt>
                <c:pt idx="487">
                  <c:v>1133.67</c:v>
                </c:pt>
                <c:pt idx="488">
                  <c:v>1133.67</c:v>
                </c:pt>
                <c:pt idx="489">
                  <c:v>1137.8599999999999</c:v>
                </c:pt>
                <c:pt idx="490">
                  <c:v>1150.43</c:v>
                </c:pt>
                <c:pt idx="491">
                  <c:v>1160.9100000000001</c:v>
                </c:pt>
                <c:pt idx="492">
                  <c:v>1186.05</c:v>
                </c:pt>
                <c:pt idx="493">
                  <c:v>1183.96</c:v>
                </c:pt>
                <c:pt idx="494">
                  <c:v>1211.2</c:v>
                </c:pt>
                <c:pt idx="495">
                  <c:v>1217.49</c:v>
                </c:pt>
                <c:pt idx="496">
                  <c:v>1232.1500000000001</c:v>
                </c:pt>
                <c:pt idx="497">
                  <c:v>1240.54</c:v>
                </c:pt>
                <c:pt idx="498">
                  <c:v>1209.0999999999999</c:v>
                </c:pt>
                <c:pt idx="499">
                  <c:v>1240.54</c:v>
                </c:pt>
                <c:pt idx="500">
                  <c:v>1257.3</c:v>
                </c:pt>
                <c:pt idx="501">
                  <c:v>1255.2</c:v>
                </c:pt>
                <c:pt idx="502">
                  <c:v>1255.2</c:v>
                </c:pt>
                <c:pt idx="503">
                  <c:v>1257.3</c:v>
                </c:pt>
                <c:pt idx="504">
                  <c:v>1261.49</c:v>
                </c:pt>
                <c:pt idx="505">
                  <c:v>1284.54</c:v>
                </c:pt>
                <c:pt idx="506">
                  <c:v>1295.02</c:v>
                </c:pt>
                <c:pt idx="507">
                  <c:v>1299.21</c:v>
                </c:pt>
                <c:pt idx="508">
                  <c:v>1307.5899999999999</c:v>
                </c:pt>
                <c:pt idx="509">
                  <c:v>1315.97</c:v>
                </c:pt>
                <c:pt idx="510">
                  <c:v>1326.45</c:v>
                </c:pt>
                <c:pt idx="511">
                  <c:v>1334.83</c:v>
                </c:pt>
                <c:pt idx="512">
                  <c:v>1341.12</c:v>
                </c:pt>
                <c:pt idx="513">
                  <c:v>1351.6</c:v>
                </c:pt>
                <c:pt idx="514">
                  <c:v>1345.31</c:v>
                </c:pt>
                <c:pt idx="515">
                  <c:v>1311.78</c:v>
                </c:pt>
                <c:pt idx="516">
                  <c:v>1307.5899999999999</c:v>
                </c:pt>
                <c:pt idx="517">
                  <c:v>1351.6</c:v>
                </c:pt>
                <c:pt idx="518">
                  <c:v>1362.08</c:v>
                </c:pt>
                <c:pt idx="519">
                  <c:v>1364.17</c:v>
                </c:pt>
                <c:pt idx="520">
                  <c:v>1366.27</c:v>
                </c:pt>
                <c:pt idx="521">
                  <c:v>1374.65</c:v>
                </c:pt>
                <c:pt idx="522">
                  <c:v>1380.93</c:v>
                </c:pt>
                <c:pt idx="523">
                  <c:v>1374.65</c:v>
                </c:pt>
                <c:pt idx="524">
                  <c:v>1387.22</c:v>
                </c:pt>
                <c:pt idx="525">
                  <c:v>1395.6</c:v>
                </c:pt>
                <c:pt idx="526">
                  <c:v>1401.89</c:v>
                </c:pt>
                <c:pt idx="527">
                  <c:v>1408.18</c:v>
                </c:pt>
                <c:pt idx="528">
                  <c:v>1412.37</c:v>
                </c:pt>
                <c:pt idx="529">
                  <c:v>1414.46</c:v>
                </c:pt>
                <c:pt idx="530">
                  <c:v>1420.75</c:v>
                </c:pt>
                <c:pt idx="531">
                  <c:v>1424.94</c:v>
                </c:pt>
                <c:pt idx="532">
                  <c:v>1433.32</c:v>
                </c:pt>
                <c:pt idx="533">
                  <c:v>1445.9</c:v>
                </c:pt>
                <c:pt idx="534">
                  <c:v>1456.37</c:v>
                </c:pt>
                <c:pt idx="535">
                  <c:v>1429.13</c:v>
                </c:pt>
                <c:pt idx="536">
                  <c:v>1487.81</c:v>
                </c:pt>
                <c:pt idx="537">
                  <c:v>1508.76</c:v>
                </c:pt>
                <c:pt idx="538">
                  <c:v>1517.14</c:v>
                </c:pt>
                <c:pt idx="539">
                  <c:v>1517.14</c:v>
                </c:pt>
                <c:pt idx="540">
                  <c:v>1510.86</c:v>
                </c:pt>
                <c:pt idx="541">
                  <c:v>1502.47</c:v>
                </c:pt>
                <c:pt idx="542">
                  <c:v>1494.09</c:v>
                </c:pt>
                <c:pt idx="543">
                  <c:v>1492</c:v>
                </c:pt>
                <c:pt idx="544">
                  <c:v>1483.61</c:v>
                </c:pt>
                <c:pt idx="545">
                  <c:v>1483.61</c:v>
                </c:pt>
                <c:pt idx="546">
                  <c:v>1479.42</c:v>
                </c:pt>
                <c:pt idx="547">
                  <c:v>1485.71</c:v>
                </c:pt>
                <c:pt idx="548">
                  <c:v>1483.61</c:v>
                </c:pt>
                <c:pt idx="549">
                  <c:v>1492</c:v>
                </c:pt>
                <c:pt idx="550">
                  <c:v>1500.38</c:v>
                </c:pt>
                <c:pt idx="551">
                  <c:v>1517.14</c:v>
                </c:pt>
                <c:pt idx="552">
                  <c:v>1481.52</c:v>
                </c:pt>
                <c:pt idx="553">
                  <c:v>1538.1</c:v>
                </c:pt>
                <c:pt idx="554">
                  <c:v>1559.05</c:v>
                </c:pt>
                <c:pt idx="555">
                  <c:v>1563.24</c:v>
                </c:pt>
                <c:pt idx="556">
                  <c:v>1565.34</c:v>
                </c:pt>
                <c:pt idx="557">
                  <c:v>1554.86</c:v>
                </c:pt>
                <c:pt idx="558">
                  <c:v>1546.48</c:v>
                </c:pt>
                <c:pt idx="559">
                  <c:v>1542.29</c:v>
                </c:pt>
                <c:pt idx="560">
                  <c:v>1542.29</c:v>
                </c:pt>
                <c:pt idx="561">
                  <c:v>1548.57</c:v>
                </c:pt>
                <c:pt idx="562">
                  <c:v>1533.91</c:v>
                </c:pt>
                <c:pt idx="563">
                  <c:v>1554.86</c:v>
                </c:pt>
                <c:pt idx="564">
                  <c:v>1567.43</c:v>
                </c:pt>
                <c:pt idx="565">
                  <c:v>1563.24</c:v>
                </c:pt>
                <c:pt idx="566">
                  <c:v>1573.72</c:v>
                </c:pt>
                <c:pt idx="567">
                  <c:v>1573.72</c:v>
                </c:pt>
                <c:pt idx="568">
                  <c:v>1529.71</c:v>
                </c:pt>
                <c:pt idx="569">
                  <c:v>1498.28</c:v>
                </c:pt>
                <c:pt idx="570">
                  <c:v>1569.53</c:v>
                </c:pt>
                <c:pt idx="571">
                  <c:v>1580.01</c:v>
                </c:pt>
                <c:pt idx="572">
                  <c:v>1571.62</c:v>
                </c:pt>
                <c:pt idx="573">
                  <c:v>1569.53</c:v>
                </c:pt>
                <c:pt idx="574">
                  <c:v>1563.24</c:v>
                </c:pt>
                <c:pt idx="575">
                  <c:v>1561.15</c:v>
                </c:pt>
                <c:pt idx="576">
                  <c:v>1569.53</c:v>
                </c:pt>
                <c:pt idx="577">
                  <c:v>1577.91</c:v>
                </c:pt>
                <c:pt idx="578">
                  <c:v>1582.1</c:v>
                </c:pt>
                <c:pt idx="579">
                  <c:v>1577.91</c:v>
                </c:pt>
                <c:pt idx="580">
                  <c:v>1590.48</c:v>
                </c:pt>
                <c:pt idx="581">
                  <c:v>1580.01</c:v>
                </c:pt>
                <c:pt idx="582">
                  <c:v>1592.58</c:v>
                </c:pt>
                <c:pt idx="583">
                  <c:v>1571.62</c:v>
                </c:pt>
                <c:pt idx="584">
                  <c:v>1515.05</c:v>
                </c:pt>
                <c:pt idx="585">
                  <c:v>1567.43</c:v>
                </c:pt>
                <c:pt idx="586">
                  <c:v>1563.24</c:v>
                </c:pt>
                <c:pt idx="587">
                  <c:v>1554.86</c:v>
                </c:pt>
                <c:pt idx="588">
                  <c:v>1559.05</c:v>
                </c:pt>
                <c:pt idx="589">
                  <c:v>1561.15</c:v>
                </c:pt>
                <c:pt idx="590">
                  <c:v>1567.43</c:v>
                </c:pt>
                <c:pt idx="591">
                  <c:v>1573.72</c:v>
                </c:pt>
                <c:pt idx="592">
                  <c:v>1573.72</c:v>
                </c:pt>
                <c:pt idx="593">
                  <c:v>1586.29</c:v>
                </c:pt>
                <c:pt idx="594">
                  <c:v>1575.82</c:v>
                </c:pt>
                <c:pt idx="595">
                  <c:v>1536</c:v>
                </c:pt>
                <c:pt idx="596">
                  <c:v>1544.38</c:v>
                </c:pt>
                <c:pt idx="597">
                  <c:v>1540.19</c:v>
                </c:pt>
                <c:pt idx="598">
                  <c:v>1525.52</c:v>
                </c:pt>
                <c:pt idx="599">
                  <c:v>1510.86</c:v>
                </c:pt>
                <c:pt idx="600">
                  <c:v>1498.28</c:v>
                </c:pt>
                <c:pt idx="601">
                  <c:v>1479.42</c:v>
                </c:pt>
                <c:pt idx="602">
                  <c:v>1483.61</c:v>
                </c:pt>
                <c:pt idx="603">
                  <c:v>1485.71</c:v>
                </c:pt>
                <c:pt idx="604">
                  <c:v>1496.19</c:v>
                </c:pt>
                <c:pt idx="605">
                  <c:v>1496.19</c:v>
                </c:pt>
                <c:pt idx="606">
                  <c:v>1527.62</c:v>
                </c:pt>
                <c:pt idx="607">
                  <c:v>1452.18</c:v>
                </c:pt>
                <c:pt idx="608">
                  <c:v>1462.66</c:v>
                </c:pt>
                <c:pt idx="609">
                  <c:v>1473.14</c:v>
                </c:pt>
                <c:pt idx="610">
                  <c:v>1487.81</c:v>
                </c:pt>
                <c:pt idx="611">
                  <c:v>1458.47</c:v>
                </c:pt>
                <c:pt idx="612">
                  <c:v>1439.61</c:v>
                </c:pt>
                <c:pt idx="613">
                  <c:v>1309.69</c:v>
                </c:pt>
                <c:pt idx="614">
                  <c:v>1403.99</c:v>
                </c:pt>
                <c:pt idx="615">
                  <c:v>1385.13</c:v>
                </c:pt>
                <c:pt idx="616">
                  <c:v>1257.3</c:v>
                </c:pt>
                <c:pt idx="617">
                  <c:v>1251.01</c:v>
                </c:pt>
                <c:pt idx="618">
                  <c:v>1393.51</c:v>
                </c:pt>
                <c:pt idx="619">
                  <c:v>1202.82</c:v>
                </c:pt>
                <c:pt idx="620">
                  <c:v>1154.6199999999999</c:v>
                </c:pt>
                <c:pt idx="621">
                  <c:v>1401.89</c:v>
                </c:pt>
                <c:pt idx="622">
                  <c:v>1261.49</c:v>
                </c:pt>
                <c:pt idx="623">
                  <c:v>1165.0999999999999</c:v>
                </c:pt>
                <c:pt idx="624">
                  <c:v>1225.8699999999999</c:v>
                </c:pt>
                <c:pt idx="625">
                  <c:v>1106.42</c:v>
                </c:pt>
                <c:pt idx="626">
                  <c:v>1385.13</c:v>
                </c:pt>
                <c:pt idx="627">
                  <c:v>1131.57</c:v>
                </c:pt>
                <c:pt idx="628">
                  <c:v>1370.46</c:v>
                </c:pt>
                <c:pt idx="629">
                  <c:v>1133.67</c:v>
                </c:pt>
                <c:pt idx="630">
                  <c:v>1391.41</c:v>
                </c:pt>
                <c:pt idx="631">
                  <c:v>1127.3800000000001</c:v>
                </c:pt>
                <c:pt idx="632">
                  <c:v>1095.95</c:v>
                </c:pt>
                <c:pt idx="633">
                  <c:v>1188.1500000000001</c:v>
                </c:pt>
                <c:pt idx="634">
                  <c:v>1303.4000000000001</c:v>
                </c:pt>
                <c:pt idx="635">
                  <c:v>1271.97</c:v>
                </c:pt>
                <c:pt idx="636">
                  <c:v>1179.77</c:v>
                </c:pt>
                <c:pt idx="637">
                  <c:v>1175.58</c:v>
                </c:pt>
                <c:pt idx="638">
                  <c:v>1315.97</c:v>
                </c:pt>
                <c:pt idx="639">
                  <c:v>1328.55</c:v>
                </c:pt>
                <c:pt idx="640">
                  <c:v>1177.67</c:v>
                </c:pt>
                <c:pt idx="641">
                  <c:v>1374.65</c:v>
                </c:pt>
                <c:pt idx="642">
                  <c:v>1156.72</c:v>
                </c:pt>
                <c:pt idx="643">
                  <c:v>1110.6199999999999</c:v>
                </c:pt>
                <c:pt idx="644">
                  <c:v>1087.56</c:v>
                </c:pt>
                <c:pt idx="645">
                  <c:v>1072.9000000000001</c:v>
                </c:pt>
                <c:pt idx="646">
                  <c:v>1152.53</c:v>
                </c:pt>
              </c:numCache>
            </c:numRef>
          </c:yVal>
          <c:smooth val="1"/>
          <c:extLst>
            <c:ext xmlns:c16="http://schemas.microsoft.com/office/drawing/2014/chart" uri="{C3380CC4-5D6E-409C-BE32-E72D297353CC}">
              <c16:uniqueId val="{00000001-51C7-2F4B-AC95-2A94DE8D32F7}"/>
            </c:ext>
          </c:extLst>
        </c:ser>
        <c:ser>
          <c:idx val="2"/>
          <c:order val="2"/>
          <c:tx>
            <c:v>PC23</c:v>
          </c:tx>
          <c:spPr>
            <a:ln w="19050" cap="rnd">
              <a:solidFill>
                <a:schemeClr val="accent3"/>
              </a:solidFill>
              <a:round/>
            </a:ln>
            <a:effectLst/>
          </c:spPr>
          <c:marker>
            <c:symbol val="none"/>
          </c:marker>
          <c:xVal>
            <c:numRef>
              <c:f>'PC23'!$E$7:$E$520</c:f>
              <c:numCache>
                <c:formatCode>General</c:formatCode>
                <c:ptCount val="51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0.12</c:v>
                </c:pt>
                <c:pt idx="89">
                  <c:v>0.12</c:v>
                </c:pt>
                <c:pt idx="90">
                  <c:v>0.12</c:v>
                </c:pt>
                <c:pt idx="91">
                  <c:v>0.12</c:v>
                </c:pt>
                <c:pt idx="92">
                  <c:v>0.12</c:v>
                </c:pt>
                <c:pt idx="93">
                  <c:v>0.12</c:v>
                </c:pt>
                <c:pt idx="94">
                  <c:v>0.12</c:v>
                </c:pt>
                <c:pt idx="95">
                  <c:v>0.12</c:v>
                </c:pt>
                <c:pt idx="96">
                  <c:v>0.12</c:v>
                </c:pt>
                <c:pt idx="97">
                  <c:v>0.12</c:v>
                </c:pt>
                <c:pt idx="98">
                  <c:v>0.27</c:v>
                </c:pt>
                <c:pt idx="99">
                  <c:v>0.27</c:v>
                </c:pt>
                <c:pt idx="100">
                  <c:v>0.27</c:v>
                </c:pt>
                <c:pt idx="101">
                  <c:v>0.27</c:v>
                </c:pt>
                <c:pt idx="102">
                  <c:v>0.27</c:v>
                </c:pt>
                <c:pt idx="103">
                  <c:v>0.27</c:v>
                </c:pt>
                <c:pt idx="104">
                  <c:v>0.27</c:v>
                </c:pt>
                <c:pt idx="105">
                  <c:v>0.27</c:v>
                </c:pt>
                <c:pt idx="106">
                  <c:v>0.27</c:v>
                </c:pt>
                <c:pt idx="107">
                  <c:v>0.27</c:v>
                </c:pt>
                <c:pt idx="108">
                  <c:v>0.44</c:v>
                </c:pt>
                <c:pt idx="109">
                  <c:v>0.44</c:v>
                </c:pt>
                <c:pt idx="110">
                  <c:v>0.44</c:v>
                </c:pt>
                <c:pt idx="111">
                  <c:v>0.44</c:v>
                </c:pt>
                <c:pt idx="112">
                  <c:v>0.44</c:v>
                </c:pt>
                <c:pt idx="113">
                  <c:v>0.44</c:v>
                </c:pt>
                <c:pt idx="114">
                  <c:v>0.44</c:v>
                </c:pt>
                <c:pt idx="115">
                  <c:v>0.44</c:v>
                </c:pt>
                <c:pt idx="116">
                  <c:v>0.44</c:v>
                </c:pt>
                <c:pt idx="117">
                  <c:v>0.44</c:v>
                </c:pt>
                <c:pt idx="118">
                  <c:v>0.54</c:v>
                </c:pt>
                <c:pt idx="119">
                  <c:v>0.54</c:v>
                </c:pt>
                <c:pt idx="120">
                  <c:v>0.54</c:v>
                </c:pt>
                <c:pt idx="121">
                  <c:v>0.54</c:v>
                </c:pt>
                <c:pt idx="122">
                  <c:v>0.54</c:v>
                </c:pt>
                <c:pt idx="123">
                  <c:v>0.54</c:v>
                </c:pt>
                <c:pt idx="124">
                  <c:v>0.54</c:v>
                </c:pt>
                <c:pt idx="125">
                  <c:v>0.54</c:v>
                </c:pt>
                <c:pt idx="126">
                  <c:v>0.54</c:v>
                </c:pt>
                <c:pt idx="127">
                  <c:v>0.61</c:v>
                </c:pt>
                <c:pt idx="128">
                  <c:v>0.61</c:v>
                </c:pt>
                <c:pt idx="129">
                  <c:v>0.61</c:v>
                </c:pt>
                <c:pt idx="130">
                  <c:v>0.61</c:v>
                </c:pt>
                <c:pt idx="131">
                  <c:v>0.61</c:v>
                </c:pt>
                <c:pt idx="132">
                  <c:v>0.61</c:v>
                </c:pt>
                <c:pt idx="133">
                  <c:v>0.71</c:v>
                </c:pt>
                <c:pt idx="134">
                  <c:v>0.71</c:v>
                </c:pt>
                <c:pt idx="135">
                  <c:v>0.71</c:v>
                </c:pt>
                <c:pt idx="136">
                  <c:v>0.71</c:v>
                </c:pt>
                <c:pt idx="137">
                  <c:v>0.71</c:v>
                </c:pt>
                <c:pt idx="138">
                  <c:v>0.78</c:v>
                </c:pt>
                <c:pt idx="139">
                  <c:v>0.78</c:v>
                </c:pt>
                <c:pt idx="140">
                  <c:v>0.79</c:v>
                </c:pt>
                <c:pt idx="141">
                  <c:v>0.78</c:v>
                </c:pt>
                <c:pt idx="142">
                  <c:v>0.9</c:v>
                </c:pt>
                <c:pt idx="143">
                  <c:v>0.9</c:v>
                </c:pt>
                <c:pt idx="144">
                  <c:v>0.91</c:v>
                </c:pt>
                <c:pt idx="145">
                  <c:v>0.92</c:v>
                </c:pt>
                <c:pt idx="146">
                  <c:v>0.92</c:v>
                </c:pt>
                <c:pt idx="147">
                  <c:v>0.93</c:v>
                </c:pt>
                <c:pt idx="148">
                  <c:v>0.93</c:v>
                </c:pt>
                <c:pt idx="149">
                  <c:v>0.93</c:v>
                </c:pt>
                <c:pt idx="150">
                  <c:v>0.93</c:v>
                </c:pt>
                <c:pt idx="151">
                  <c:v>0.93</c:v>
                </c:pt>
                <c:pt idx="152">
                  <c:v>0.93</c:v>
                </c:pt>
                <c:pt idx="153">
                  <c:v>0.93</c:v>
                </c:pt>
                <c:pt idx="154">
                  <c:v>0.93</c:v>
                </c:pt>
                <c:pt idx="155">
                  <c:v>0.93</c:v>
                </c:pt>
                <c:pt idx="156">
                  <c:v>0.93</c:v>
                </c:pt>
                <c:pt idx="157">
                  <c:v>0.93</c:v>
                </c:pt>
                <c:pt idx="158">
                  <c:v>0.93</c:v>
                </c:pt>
                <c:pt idx="159">
                  <c:v>0.93</c:v>
                </c:pt>
                <c:pt idx="160">
                  <c:v>0.93</c:v>
                </c:pt>
                <c:pt idx="161">
                  <c:v>0.93</c:v>
                </c:pt>
                <c:pt idx="162">
                  <c:v>0.93</c:v>
                </c:pt>
                <c:pt idx="163">
                  <c:v>0.93</c:v>
                </c:pt>
                <c:pt idx="164">
                  <c:v>0.93</c:v>
                </c:pt>
                <c:pt idx="165">
                  <c:v>0.93</c:v>
                </c:pt>
                <c:pt idx="166">
                  <c:v>0.93</c:v>
                </c:pt>
                <c:pt idx="167">
                  <c:v>0.93</c:v>
                </c:pt>
                <c:pt idx="168">
                  <c:v>0.93</c:v>
                </c:pt>
                <c:pt idx="169">
                  <c:v>0.93</c:v>
                </c:pt>
                <c:pt idx="170">
                  <c:v>0.93</c:v>
                </c:pt>
                <c:pt idx="171">
                  <c:v>0.93</c:v>
                </c:pt>
                <c:pt idx="172">
                  <c:v>0.93</c:v>
                </c:pt>
                <c:pt idx="173">
                  <c:v>0.93</c:v>
                </c:pt>
                <c:pt idx="174">
                  <c:v>0.93</c:v>
                </c:pt>
                <c:pt idx="175">
                  <c:v>0.93</c:v>
                </c:pt>
                <c:pt idx="176">
                  <c:v>0.93</c:v>
                </c:pt>
                <c:pt idx="177">
                  <c:v>0.93</c:v>
                </c:pt>
                <c:pt idx="178">
                  <c:v>0.93</c:v>
                </c:pt>
                <c:pt idx="179">
                  <c:v>0.93</c:v>
                </c:pt>
                <c:pt idx="180">
                  <c:v>0.93</c:v>
                </c:pt>
                <c:pt idx="181">
                  <c:v>0.93</c:v>
                </c:pt>
                <c:pt idx="182">
                  <c:v>0.93</c:v>
                </c:pt>
                <c:pt idx="183">
                  <c:v>0.93</c:v>
                </c:pt>
                <c:pt idx="184">
                  <c:v>0.93</c:v>
                </c:pt>
                <c:pt idx="185">
                  <c:v>0.93</c:v>
                </c:pt>
                <c:pt idx="186">
                  <c:v>0.93</c:v>
                </c:pt>
                <c:pt idx="187">
                  <c:v>0.93</c:v>
                </c:pt>
                <c:pt idx="188">
                  <c:v>0.93</c:v>
                </c:pt>
                <c:pt idx="189">
                  <c:v>0.93</c:v>
                </c:pt>
                <c:pt idx="190">
                  <c:v>0.93</c:v>
                </c:pt>
                <c:pt idx="191">
                  <c:v>0.93</c:v>
                </c:pt>
                <c:pt idx="192">
                  <c:v>0.93</c:v>
                </c:pt>
                <c:pt idx="193">
                  <c:v>0.93</c:v>
                </c:pt>
                <c:pt idx="194">
                  <c:v>0.93</c:v>
                </c:pt>
                <c:pt idx="195">
                  <c:v>0.93</c:v>
                </c:pt>
                <c:pt idx="196">
                  <c:v>0.93</c:v>
                </c:pt>
                <c:pt idx="197">
                  <c:v>0.93</c:v>
                </c:pt>
                <c:pt idx="198">
                  <c:v>0.93</c:v>
                </c:pt>
                <c:pt idx="199">
                  <c:v>0.93</c:v>
                </c:pt>
                <c:pt idx="200">
                  <c:v>0.93</c:v>
                </c:pt>
                <c:pt idx="201">
                  <c:v>0.93</c:v>
                </c:pt>
                <c:pt idx="202">
                  <c:v>0.93</c:v>
                </c:pt>
                <c:pt idx="203">
                  <c:v>0.93</c:v>
                </c:pt>
                <c:pt idx="204">
                  <c:v>0.93</c:v>
                </c:pt>
                <c:pt idx="205">
                  <c:v>0.93</c:v>
                </c:pt>
                <c:pt idx="206">
                  <c:v>0.93</c:v>
                </c:pt>
                <c:pt idx="207">
                  <c:v>0.93</c:v>
                </c:pt>
                <c:pt idx="208">
                  <c:v>0.93</c:v>
                </c:pt>
                <c:pt idx="209">
                  <c:v>0.93</c:v>
                </c:pt>
                <c:pt idx="210">
                  <c:v>0.93</c:v>
                </c:pt>
                <c:pt idx="211">
                  <c:v>0.93</c:v>
                </c:pt>
                <c:pt idx="212">
                  <c:v>0.93</c:v>
                </c:pt>
                <c:pt idx="213">
                  <c:v>0.93</c:v>
                </c:pt>
                <c:pt idx="214">
                  <c:v>0.93</c:v>
                </c:pt>
                <c:pt idx="215">
                  <c:v>0.93</c:v>
                </c:pt>
                <c:pt idx="216">
                  <c:v>0.93</c:v>
                </c:pt>
                <c:pt idx="217">
                  <c:v>0.93</c:v>
                </c:pt>
                <c:pt idx="218">
                  <c:v>0.93</c:v>
                </c:pt>
                <c:pt idx="219">
                  <c:v>0.93</c:v>
                </c:pt>
                <c:pt idx="220">
                  <c:v>0.93</c:v>
                </c:pt>
                <c:pt idx="221">
                  <c:v>0.93</c:v>
                </c:pt>
                <c:pt idx="222">
                  <c:v>0.93</c:v>
                </c:pt>
                <c:pt idx="223">
                  <c:v>0.93</c:v>
                </c:pt>
                <c:pt idx="224">
                  <c:v>0.93</c:v>
                </c:pt>
                <c:pt idx="225">
                  <c:v>0.93</c:v>
                </c:pt>
                <c:pt idx="226">
                  <c:v>0.93</c:v>
                </c:pt>
                <c:pt idx="227">
                  <c:v>0.93</c:v>
                </c:pt>
                <c:pt idx="228">
                  <c:v>0.93</c:v>
                </c:pt>
                <c:pt idx="229">
                  <c:v>0.93</c:v>
                </c:pt>
                <c:pt idx="230">
                  <c:v>0.93</c:v>
                </c:pt>
                <c:pt idx="231">
                  <c:v>0.93</c:v>
                </c:pt>
                <c:pt idx="232">
                  <c:v>0.93</c:v>
                </c:pt>
                <c:pt idx="233">
                  <c:v>0.93</c:v>
                </c:pt>
                <c:pt idx="234">
                  <c:v>0.93</c:v>
                </c:pt>
                <c:pt idx="235">
                  <c:v>0.93</c:v>
                </c:pt>
                <c:pt idx="236">
                  <c:v>0.93</c:v>
                </c:pt>
                <c:pt idx="237">
                  <c:v>0.93</c:v>
                </c:pt>
                <c:pt idx="238">
                  <c:v>0.93</c:v>
                </c:pt>
                <c:pt idx="239">
                  <c:v>0.93</c:v>
                </c:pt>
                <c:pt idx="240">
                  <c:v>0.93</c:v>
                </c:pt>
                <c:pt idx="241">
                  <c:v>0.93</c:v>
                </c:pt>
                <c:pt idx="242">
                  <c:v>0.93</c:v>
                </c:pt>
                <c:pt idx="243">
                  <c:v>0.93</c:v>
                </c:pt>
                <c:pt idx="244">
                  <c:v>0.93</c:v>
                </c:pt>
                <c:pt idx="245">
                  <c:v>0.93</c:v>
                </c:pt>
                <c:pt idx="246">
                  <c:v>0.93</c:v>
                </c:pt>
                <c:pt idx="247">
                  <c:v>0.93</c:v>
                </c:pt>
                <c:pt idx="248">
                  <c:v>0.93</c:v>
                </c:pt>
                <c:pt idx="249">
                  <c:v>0.93</c:v>
                </c:pt>
                <c:pt idx="250">
                  <c:v>0.93</c:v>
                </c:pt>
                <c:pt idx="251">
                  <c:v>0.93</c:v>
                </c:pt>
                <c:pt idx="252">
                  <c:v>0.93</c:v>
                </c:pt>
                <c:pt idx="253">
                  <c:v>0.93</c:v>
                </c:pt>
                <c:pt idx="254">
                  <c:v>0.93</c:v>
                </c:pt>
                <c:pt idx="255">
                  <c:v>0.93</c:v>
                </c:pt>
                <c:pt idx="256">
                  <c:v>0.93</c:v>
                </c:pt>
                <c:pt idx="257">
                  <c:v>0.93</c:v>
                </c:pt>
                <c:pt idx="258">
                  <c:v>0.93</c:v>
                </c:pt>
                <c:pt idx="259">
                  <c:v>0.93</c:v>
                </c:pt>
                <c:pt idx="260">
                  <c:v>0.93</c:v>
                </c:pt>
                <c:pt idx="261">
                  <c:v>0.93</c:v>
                </c:pt>
                <c:pt idx="262">
                  <c:v>0.93</c:v>
                </c:pt>
                <c:pt idx="263">
                  <c:v>0.93</c:v>
                </c:pt>
                <c:pt idx="264">
                  <c:v>0.93</c:v>
                </c:pt>
                <c:pt idx="265">
                  <c:v>0.93</c:v>
                </c:pt>
                <c:pt idx="266">
                  <c:v>0.93</c:v>
                </c:pt>
                <c:pt idx="267">
                  <c:v>0.93</c:v>
                </c:pt>
                <c:pt idx="268">
                  <c:v>0.93</c:v>
                </c:pt>
                <c:pt idx="269">
                  <c:v>0.93</c:v>
                </c:pt>
                <c:pt idx="270">
                  <c:v>0.93</c:v>
                </c:pt>
                <c:pt idx="271">
                  <c:v>0.93</c:v>
                </c:pt>
                <c:pt idx="272">
                  <c:v>0.93</c:v>
                </c:pt>
                <c:pt idx="273">
                  <c:v>0.93</c:v>
                </c:pt>
                <c:pt idx="274">
                  <c:v>0.93</c:v>
                </c:pt>
                <c:pt idx="275">
                  <c:v>0.93</c:v>
                </c:pt>
                <c:pt idx="276">
                  <c:v>0.93</c:v>
                </c:pt>
                <c:pt idx="277">
                  <c:v>0.93</c:v>
                </c:pt>
                <c:pt idx="278">
                  <c:v>0.93</c:v>
                </c:pt>
                <c:pt idx="279">
                  <c:v>0.93</c:v>
                </c:pt>
                <c:pt idx="280">
                  <c:v>0.93</c:v>
                </c:pt>
                <c:pt idx="281">
                  <c:v>0.93</c:v>
                </c:pt>
                <c:pt idx="282">
                  <c:v>0.93</c:v>
                </c:pt>
                <c:pt idx="283">
                  <c:v>0.93</c:v>
                </c:pt>
                <c:pt idx="284">
                  <c:v>0.93</c:v>
                </c:pt>
                <c:pt idx="285">
                  <c:v>0.93</c:v>
                </c:pt>
                <c:pt idx="286">
                  <c:v>0.93</c:v>
                </c:pt>
                <c:pt idx="287">
                  <c:v>0.93</c:v>
                </c:pt>
                <c:pt idx="288">
                  <c:v>0.93</c:v>
                </c:pt>
                <c:pt idx="289">
                  <c:v>0.93</c:v>
                </c:pt>
                <c:pt idx="290">
                  <c:v>0.93</c:v>
                </c:pt>
                <c:pt idx="291">
                  <c:v>0.93</c:v>
                </c:pt>
                <c:pt idx="292">
                  <c:v>0.93</c:v>
                </c:pt>
                <c:pt idx="293">
                  <c:v>0.93</c:v>
                </c:pt>
                <c:pt idx="294">
                  <c:v>0.93</c:v>
                </c:pt>
                <c:pt idx="295">
                  <c:v>0.93</c:v>
                </c:pt>
                <c:pt idx="296">
                  <c:v>0.93</c:v>
                </c:pt>
                <c:pt idx="297">
                  <c:v>0.93</c:v>
                </c:pt>
                <c:pt idx="298">
                  <c:v>0.93</c:v>
                </c:pt>
                <c:pt idx="299">
                  <c:v>0.93</c:v>
                </c:pt>
                <c:pt idx="300">
                  <c:v>0.93</c:v>
                </c:pt>
                <c:pt idx="301">
                  <c:v>0.93</c:v>
                </c:pt>
                <c:pt idx="302">
                  <c:v>0.93</c:v>
                </c:pt>
                <c:pt idx="303">
                  <c:v>0.93</c:v>
                </c:pt>
                <c:pt idx="304">
                  <c:v>0.93</c:v>
                </c:pt>
                <c:pt idx="305">
                  <c:v>0.93</c:v>
                </c:pt>
                <c:pt idx="306">
                  <c:v>1.0900000000000001</c:v>
                </c:pt>
                <c:pt idx="307">
                  <c:v>1.0900000000000001</c:v>
                </c:pt>
                <c:pt idx="308">
                  <c:v>1.0900000000000001</c:v>
                </c:pt>
                <c:pt idx="309">
                  <c:v>1.0900000000000001</c:v>
                </c:pt>
                <c:pt idx="310">
                  <c:v>1.0900000000000001</c:v>
                </c:pt>
                <c:pt idx="311">
                  <c:v>1.0900000000000001</c:v>
                </c:pt>
                <c:pt idx="312">
                  <c:v>1.0900000000000001</c:v>
                </c:pt>
                <c:pt idx="313">
                  <c:v>1.17</c:v>
                </c:pt>
                <c:pt idx="314">
                  <c:v>1.17</c:v>
                </c:pt>
                <c:pt idx="315">
                  <c:v>1.19</c:v>
                </c:pt>
                <c:pt idx="316">
                  <c:v>1.26</c:v>
                </c:pt>
                <c:pt idx="317">
                  <c:v>1.26</c:v>
                </c:pt>
                <c:pt idx="318">
                  <c:v>1.27</c:v>
                </c:pt>
                <c:pt idx="319">
                  <c:v>1.28</c:v>
                </c:pt>
                <c:pt idx="320">
                  <c:v>1.33</c:v>
                </c:pt>
                <c:pt idx="321">
                  <c:v>1.34</c:v>
                </c:pt>
                <c:pt idx="322">
                  <c:v>1.36</c:v>
                </c:pt>
                <c:pt idx="323">
                  <c:v>1.41</c:v>
                </c:pt>
                <c:pt idx="324">
                  <c:v>1.41</c:v>
                </c:pt>
                <c:pt idx="325">
                  <c:v>1.45</c:v>
                </c:pt>
                <c:pt idx="326">
                  <c:v>1.45</c:v>
                </c:pt>
                <c:pt idx="327">
                  <c:v>1.5</c:v>
                </c:pt>
                <c:pt idx="328">
                  <c:v>1.5</c:v>
                </c:pt>
                <c:pt idx="329">
                  <c:v>1.57</c:v>
                </c:pt>
                <c:pt idx="330">
                  <c:v>1.57</c:v>
                </c:pt>
                <c:pt idx="331">
                  <c:v>1.57</c:v>
                </c:pt>
                <c:pt idx="332">
                  <c:v>1.6</c:v>
                </c:pt>
                <c:pt idx="333">
                  <c:v>1.65</c:v>
                </c:pt>
                <c:pt idx="334">
                  <c:v>1.65</c:v>
                </c:pt>
                <c:pt idx="335">
                  <c:v>1.76</c:v>
                </c:pt>
                <c:pt idx="336">
                  <c:v>1.78</c:v>
                </c:pt>
                <c:pt idx="337">
                  <c:v>1.82</c:v>
                </c:pt>
                <c:pt idx="338">
                  <c:v>1.86</c:v>
                </c:pt>
                <c:pt idx="339">
                  <c:v>1.89</c:v>
                </c:pt>
                <c:pt idx="340">
                  <c:v>1.96</c:v>
                </c:pt>
                <c:pt idx="341">
                  <c:v>1.99</c:v>
                </c:pt>
                <c:pt idx="342">
                  <c:v>2.02</c:v>
                </c:pt>
                <c:pt idx="343">
                  <c:v>2.0499999999999998</c:v>
                </c:pt>
                <c:pt idx="344">
                  <c:v>2.06</c:v>
                </c:pt>
                <c:pt idx="345">
                  <c:v>2.11</c:v>
                </c:pt>
                <c:pt idx="346">
                  <c:v>2.12</c:v>
                </c:pt>
                <c:pt idx="347">
                  <c:v>2.14</c:v>
                </c:pt>
                <c:pt idx="348">
                  <c:v>2.17</c:v>
                </c:pt>
                <c:pt idx="349">
                  <c:v>2.17</c:v>
                </c:pt>
                <c:pt idx="350">
                  <c:v>2.19</c:v>
                </c:pt>
                <c:pt idx="351">
                  <c:v>2.2400000000000002</c:v>
                </c:pt>
                <c:pt idx="352">
                  <c:v>2.2400000000000002</c:v>
                </c:pt>
                <c:pt idx="353">
                  <c:v>2.27</c:v>
                </c:pt>
                <c:pt idx="354">
                  <c:v>2.2799999999999998</c:v>
                </c:pt>
                <c:pt idx="355">
                  <c:v>2.2999999999999998</c:v>
                </c:pt>
                <c:pt idx="356">
                  <c:v>2.31</c:v>
                </c:pt>
                <c:pt idx="357">
                  <c:v>2.4300000000000002</c:v>
                </c:pt>
                <c:pt idx="358">
                  <c:v>2.4300000000000002</c:v>
                </c:pt>
                <c:pt idx="359">
                  <c:v>2.4300000000000002</c:v>
                </c:pt>
                <c:pt idx="360">
                  <c:v>2.4300000000000002</c:v>
                </c:pt>
                <c:pt idx="361">
                  <c:v>2.44</c:v>
                </c:pt>
                <c:pt idx="362">
                  <c:v>2.48</c:v>
                </c:pt>
                <c:pt idx="363">
                  <c:v>2.54</c:v>
                </c:pt>
                <c:pt idx="364">
                  <c:v>2.56</c:v>
                </c:pt>
                <c:pt idx="365">
                  <c:v>2.56</c:v>
                </c:pt>
                <c:pt idx="366">
                  <c:v>2.63</c:v>
                </c:pt>
                <c:pt idx="367">
                  <c:v>2.63</c:v>
                </c:pt>
                <c:pt idx="368">
                  <c:v>2.69</c:v>
                </c:pt>
                <c:pt idx="369">
                  <c:v>2.73</c:v>
                </c:pt>
                <c:pt idx="370">
                  <c:v>2.75</c:v>
                </c:pt>
                <c:pt idx="371">
                  <c:v>2.8</c:v>
                </c:pt>
                <c:pt idx="372">
                  <c:v>2.81</c:v>
                </c:pt>
                <c:pt idx="373">
                  <c:v>2.82</c:v>
                </c:pt>
                <c:pt idx="374">
                  <c:v>2.87</c:v>
                </c:pt>
                <c:pt idx="375">
                  <c:v>2.9</c:v>
                </c:pt>
                <c:pt idx="376">
                  <c:v>2.95</c:v>
                </c:pt>
                <c:pt idx="377">
                  <c:v>2.98</c:v>
                </c:pt>
                <c:pt idx="378">
                  <c:v>3.06</c:v>
                </c:pt>
                <c:pt idx="379">
                  <c:v>3.06</c:v>
                </c:pt>
                <c:pt idx="380">
                  <c:v>3.12</c:v>
                </c:pt>
                <c:pt idx="381">
                  <c:v>3.16</c:v>
                </c:pt>
                <c:pt idx="382">
                  <c:v>3.18</c:v>
                </c:pt>
                <c:pt idx="383">
                  <c:v>3.23</c:v>
                </c:pt>
                <c:pt idx="384">
                  <c:v>3.24</c:v>
                </c:pt>
                <c:pt idx="385">
                  <c:v>3.28</c:v>
                </c:pt>
                <c:pt idx="386">
                  <c:v>3.35</c:v>
                </c:pt>
                <c:pt idx="387">
                  <c:v>3.38</c:v>
                </c:pt>
                <c:pt idx="388">
                  <c:v>3.43</c:v>
                </c:pt>
                <c:pt idx="389">
                  <c:v>3.46</c:v>
                </c:pt>
                <c:pt idx="390">
                  <c:v>3.49</c:v>
                </c:pt>
                <c:pt idx="391">
                  <c:v>3.54</c:v>
                </c:pt>
                <c:pt idx="392">
                  <c:v>3.6</c:v>
                </c:pt>
                <c:pt idx="393">
                  <c:v>3.68</c:v>
                </c:pt>
                <c:pt idx="394">
                  <c:v>3.68</c:v>
                </c:pt>
                <c:pt idx="395">
                  <c:v>3.74</c:v>
                </c:pt>
                <c:pt idx="396">
                  <c:v>3.74</c:v>
                </c:pt>
                <c:pt idx="397">
                  <c:v>3.83</c:v>
                </c:pt>
                <c:pt idx="398">
                  <c:v>3.83</c:v>
                </c:pt>
                <c:pt idx="399">
                  <c:v>3.91</c:v>
                </c:pt>
                <c:pt idx="400">
                  <c:v>3.92</c:v>
                </c:pt>
                <c:pt idx="401">
                  <c:v>3.92</c:v>
                </c:pt>
                <c:pt idx="402">
                  <c:v>4.03</c:v>
                </c:pt>
                <c:pt idx="403">
                  <c:v>4.03</c:v>
                </c:pt>
                <c:pt idx="404">
                  <c:v>4.1900000000000004</c:v>
                </c:pt>
                <c:pt idx="405">
                  <c:v>4.1900000000000004</c:v>
                </c:pt>
                <c:pt idx="406">
                  <c:v>4.32</c:v>
                </c:pt>
                <c:pt idx="407">
                  <c:v>4.42</c:v>
                </c:pt>
                <c:pt idx="408">
                  <c:v>4.42</c:v>
                </c:pt>
                <c:pt idx="409">
                  <c:v>4.51</c:v>
                </c:pt>
                <c:pt idx="410">
                  <c:v>4.51</c:v>
                </c:pt>
                <c:pt idx="411">
                  <c:v>4.51</c:v>
                </c:pt>
                <c:pt idx="412">
                  <c:v>4.6100000000000003</c:v>
                </c:pt>
                <c:pt idx="413">
                  <c:v>4.6100000000000003</c:v>
                </c:pt>
                <c:pt idx="414">
                  <c:v>4.75</c:v>
                </c:pt>
                <c:pt idx="415">
                  <c:v>4.75</c:v>
                </c:pt>
                <c:pt idx="416">
                  <c:v>4.87</c:v>
                </c:pt>
                <c:pt idx="417">
                  <c:v>4.87</c:v>
                </c:pt>
                <c:pt idx="418">
                  <c:v>4.9400000000000004</c:v>
                </c:pt>
                <c:pt idx="419">
                  <c:v>4.9400000000000004</c:v>
                </c:pt>
                <c:pt idx="420">
                  <c:v>5.05</c:v>
                </c:pt>
                <c:pt idx="421">
                  <c:v>5.12</c:v>
                </c:pt>
                <c:pt idx="422">
                  <c:v>5.17</c:v>
                </c:pt>
                <c:pt idx="423">
                  <c:v>5.17</c:v>
                </c:pt>
                <c:pt idx="424">
                  <c:v>5.24</c:v>
                </c:pt>
                <c:pt idx="425">
                  <c:v>5.26</c:v>
                </c:pt>
                <c:pt idx="426">
                  <c:v>5.36</c:v>
                </c:pt>
                <c:pt idx="427">
                  <c:v>5.36</c:v>
                </c:pt>
                <c:pt idx="428">
                  <c:v>5.44</c:v>
                </c:pt>
                <c:pt idx="429">
                  <c:v>5.44</c:v>
                </c:pt>
                <c:pt idx="430">
                  <c:v>5.54</c:v>
                </c:pt>
                <c:pt idx="431">
                  <c:v>5.62</c:v>
                </c:pt>
                <c:pt idx="432">
                  <c:v>5.62</c:v>
                </c:pt>
                <c:pt idx="433">
                  <c:v>5.67</c:v>
                </c:pt>
                <c:pt idx="434">
                  <c:v>5.73</c:v>
                </c:pt>
                <c:pt idx="435">
                  <c:v>5.92</c:v>
                </c:pt>
                <c:pt idx="436">
                  <c:v>5.99</c:v>
                </c:pt>
                <c:pt idx="437">
                  <c:v>6.06</c:v>
                </c:pt>
                <c:pt idx="438">
                  <c:v>6.09</c:v>
                </c:pt>
                <c:pt idx="439">
                  <c:v>6.22</c:v>
                </c:pt>
                <c:pt idx="440">
                  <c:v>6.26</c:v>
                </c:pt>
                <c:pt idx="441">
                  <c:v>6.3</c:v>
                </c:pt>
                <c:pt idx="442">
                  <c:v>6.37</c:v>
                </c:pt>
                <c:pt idx="443">
                  <c:v>6.38</c:v>
                </c:pt>
                <c:pt idx="444">
                  <c:v>6.46</c:v>
                </c:pt>
                <c:pt idx="445">
                  <c:v>6.51</c:v>
                </c:pt>
                <c:pt idx="446">
                  <c:v>6.56</c:v>
                </c:pt>
                <c:pt idx="447">
                  <c:v>6.61</c:v>
                </c:pt>
                <c:pt idx="448">
                  <c:v>6.68</c:v>
                </c:pt>
                <c:pt idx="449">
                  <c:v>6.78</c:v>
                </c:pt>
                <c:pt idx="450">
                  <c:v>6.84</c:v>
                </c:pt>
                <c:pt idx="451">
                  <c:v>6.9</c:v>
                </c:pt>
                <c:pt idx="452">
                  <c:v>6.95</c:v>
                </c:pt>
                <c:pt idx="453">
                  <c:v>7.02</c:v>
                </c:pt>
                <c:pt idx="454">
                  <c:v>7.16</c:v>
                </c:pt>
                <c:pt idx="455">
                  <c:v>7.2</c:v>
                </c:pt>
                <c:pt idx="456">
                  <c:v>7.3</c:v>
                </c:pt>
                <c:pt idx="457">
                  <c:v>7.34</c:v>
                </c:pt>
                <c:pt idx="458">
                  <c:v>7.49</c:v>
                </c:pt>
                <c:pt idx="459">
                  <c:v>7.58</c:v>
                </c:pt>
                <c:pt idx="460">
                  <c:v>7.66</c:v>
                </c:pt>
                <c:pt idx="461">
                  <c:v>7.74</c:v>
                </c:pt>
                <c:pt idx="462">
                  <c:v>7.79</c:v>
                </c:pt>
                <c:pt idx="463">
                  <c:v>7.84</c:v>
                </c:pt>
                <c:pt idx="464">
                  <c:v>7.92</c:v>
                </c:pt>
                <c:pt idx="465">
                  <c:v>8.08</c:v>
                </c:pt>
                <c:pt idx="466">
                  <c:v>8.16</c:v>
                </c:pt>
                <c:pt idx="467">
                  <c:v>8.24</c:v>
                </c:pt>
                <c:pt idx="468">
                  <c:v>8.41</c:v>
                </c:pt>
                <c:pt idx="469">
                  <c:v>8.52</c:v>
                </c:pt>
                <c:pt idx="470">
                  <c:v>8.61</c:v>
                </c:pt>
                <c:pt idx="471">
                  <c:v>8.64</c:v>
                </c:pt>
                <c:pt idx="472">
                  <c:v>8.69</c:v>
                </c:pt>
                <c:pt idx="473">
                  <c:v>8.7200000000000006</c:v>
                </c:pt>
                <c:pt idx="474">
                  <c:v>8.77</c:v>
                </c:pt>
                <c:pt idx="475">
                  <c:v>8.83</c:v>
                </c:pt>
                <c:pt idx="476">
                  <c:v>8.9</c:v>
                </c:pt>
                <c:pt idx="477">
                  <c:v>8.99</c:v>
                </c:pt>
                <c:pt idx="478">
                  <c:v>9.0299999999999994</c:v>
                </c:pt>
                <c:pt idx="479">
                  <c:v>9.11</c:v>
                </c:pt>
                <c:pt idx="480">
                  <c:v>9.24</c:v>
                </c:pt>
                <c:pt idx="481">
                  <c:v>9.4600000000000009</c:v>
                </c:pt>
                <c:pt idx="482">
                  <c:v>9.57</c:v>
                </c:pt>
                <c:pt idx="483">
                  <c:v>9.68</c:v>
                </c:pt>
                <c:pt idx="484">
                  <c:v>9.7799999999999994</c:v>
                </c:pt>
                <c:pt idx="485">
                  <c:v>9.82</c:v>
                </c:pt>
                <c:pt idx="486">
                  <c:v>9.89</c:v>
                </c:pt>
                <c:pt idx="487">
                  <c:v>10.01</c:v>
                </c:pt>
                <c:pt idx="488">
                  <c:v>10.06</c:v>
                </c:pt>
                <c:pt idx="489">
                  <c:v>10.130000000000001</c:v>
                </c:pt>
                <c:pt idx="490">
                  <c:v>10.210000000000001</c:v>
                </c:pt>
                <c:pt idx="491">
                  <c:v>10.3</c:v>
                </c:pt>
                <c:pt idx="492">
                  <c:v>10.48</c:v>
                </c:pt>
                <c:pt idx="493">
                  <c:v>10.6</c:v>
                </c:pt>
                <c:pt idx="494">
                  <c:v>10.77</c:v>
                </c:pt>
                <c:pt idx="495">
                  <c:v>10.99</c:v>
                </c:pt>
                <c:pt idx="496">
                  <c:v>11.19</c:v>
                </c:pt>
                <c:pt idx="497">
                  <c:v>11.34</c:v>
                </c:pt>
                <c:pt idx="498">
                  <c:v>11.48</c:v>
                </c:pt>
                <c:pt idx="499">
                  <c:v>11.56</c:v>
                </c:pt>
                <c:pt idx="500">
                  <c:v>11.64</c:v>
                </c:pt>
                <c:pt idx="501">
                  <c:v>11.8</c:v>
                </c:pt>
                <c:pt idx="502">
                  <c:v>11.92</c:v>
                </c:pt>
                <c:pt idx="503">
                  <c:v>12.04</c:v>
                </c:pt>
                <c:pt idx="504">
                  <c:v>12.16</c:v>
                </c:pt>
                <c:pt idx="505">
                  <c:v>12.26</c:v>
                </c:pt>
                <c:pt idx="506">
                  <c:v>12.42</c:v>
                </c:pt>
                <c:pt idx="507">
                  <c:v>12.46</c:v>
                </c:pt>
                <c:pt idx="508">
                  <c:v>12.53</c:v>
                </c:pt>
                <c:pt idx="509">
                  <c:v>12.61</c:v>
                </c:pt>
                <c:pt idx="510">
                  <c:v>12.75</c:v>
                </c:pt>
                <c:pt idx="511">
                  <c:v>14.15</c:v>
                </c:pt>
                <c:pt idx="512">
                  <c:v>14.15</c:v>
                </c:pt>
                <c:pt idx="513">
                  <c:v>14.64</c:v>
                </c:pt>
              </c:numCache>
            </c:numRef>
          </c:xVal>
          <c:yVal>
            <c:numRef>
              <c:f>'PC23'!$D$21:$D$520</c:f>
              <c:numCache>
                <c:formatCode>General</c:formatCode>
                <c:ptCount val="500"/>
                <c:pt idx="0">
                  <c:v>75.44</c:v>
                </c:pt>
                <c:pt idx="1">
                  <c:v>77.53</c:v>
                </c:pt>
                <c:pt idx="2">
                  <c:v>83.82</c:v>
                </c:pt>
                <c:pt idx="3">
                  <c:v>92.2</c:v>
                </c:pt>
                <c:pt idx="4">
                  <c:v>94.3</c:v>
                </c:pt>
                <c:pt idx="5">
                  <c:v>100.58</c:v>
                </c:pt>
                <c:pt idx="6">
                  <c:v>104.78</c:v>
                </c:pt>
                <c:pt idx="7">
                  <c:v>108.97</c:v>
                </c:pt>
                <c:pt idx="8">
                  <c:v>108.97</c:v>
                </c:pt>
                <c:pt idx="9">
                  <c:v>115.25</c:v>
                </c:pt>
                <c:pt idx="10">
                  <c:v>117.35</c:v>
                </c:pt>
                <c:pt idx="11">
                  <c:v>117.35</c:v>
                </c:pt>
                <c:pt idx="12">
                  <c:v>119.44</c:v>
                </c:pt>
                <c:pt idx="13">
                  <c:v>119.44</c:v>
                </c:pt>
                <c:pt idx="14">
                  <c:v>119.44</c:v>
                </c:pt>
                <c:pt idx="15">
                  <c:v>117.35</c:v>
                </c:pt>
                <c:pt idx="16">
                  <c:v>117.35</c:v>
                </c:pt>
                <c:pt idx="17">
                  <c:v>115.25</c:v>
                </c:pt>
                <c:pt idx="18">
                  <c:v>117.35</c:v>
                </c:pt>
                <c:pt idx="19">
                  <c:v>117.35</c:v>
                </c:pt>
                <c:pt idx="20">
                  <c:v>117.35</c:v>
                </c:pt>
                <c:pt idx="21">
                  <c:v>119.44</c:v>
                </c:pt>
                <c:pt idx="22">
                  <c:v>117.35</c:v>
                </c:pt>
                <c:pt idx="23">
                  <c:v>117.35</c:v>
                </c:pt>
                <c:pt idx="24">
                  <c:v>117.35</c:v>
                </c:pt>
                <c:pt idx="25">
                  <c:v>115.25</c:v>
                </c:pt>
                <c:pt idx="26">
                  <c:v>115.25</c:v>
                </c:pt>
                <c:pt idx="27">
                  <c:v>115.25</c:v>
                </c:pt>
                <c:pt idx="28">
                  <c:v>115.25</c:v>
                </c:pt>
                <c:pt idx="29">
                  <c:v>115.25</c:v>
                </c:pt>
                <c:pt idx="30">
                  <c:v>117.35</c:v>
                </c:pt>
                <c:pt idx="31">
                  <c:v>117.35</c:v>
                </c:pt>
                <c:pt idx="32">
                  <c:v>117.35</c:v>
                </c:pt>
                <c:pt idx="33">
                  <c:v>117.35</c:v>
                </c:pt>
                <c:pt idx="34">
                  <c:v>119.44</c:v>
                </c:pt>
                <c:pt idx="35">
                  <c:v>121.54</c:v>
                </c:pt>
                <c:pt idx="36">
                  <c:v>121.54</c:v>
                </c:pt>
                <c:pt idx="37">
                  <c:v>121.54</c:v>
                </c:pt>
                <c:pt idx="38">
                  <c:v>127.83</c:v>
                </c:pt>
                <c:pt idx="39">
                  <c:v>129.91999999999999</c:v>
                </c:pt>
                <c:pt idx="40">
                  <c:v>134.11000000000001</c:v>
                </c:pt>
                <c:pt idx="41">
                  <c:v>134.11000000000001</c:v>
                </c:pt>
                <c:pt idx="42">
                  <c:v>142.49</c:v>
                </c:pt>
                <c:pt idx="43">
                  <c:v>148.78</c:v>
                </c:pt>
                <c:pt idx="44">
                  <c:v>152.97</c:v>
                </c:pt>
                <c:pt idx="45">
                  <c:v>155.07</c:v>
                </c:pt>
                <c:pt idx="46">
                  <c:v>159.26</c:v>
                </c:pt>
                <c:pt idx="47">
                  <c:v>163.44999999999999</c:v>
                </c:pt>
                <c:pt idx="48">
                  <c:v>165.54</c:v>
                </c:pt>
                <c:pt idx="49">
                  <c:v>171.83</c:v>
                </c:pt>
                <c:pt idx="50">
                  <c:v>178.12</c:v>
                </c:pt>
                <c:pt idx="51">
                  <c:v>182.31</c:v>
                </c:pt>
                <c:pt idx="52">
                  <c:v>186.5</c:v>
                </c:pt>
                <c:pt idx="53">
                  <c:v>201.17</c:v>
                </c:pt>
                <c:pt idx="54">
                  <c:v>205.36</c:v>
                </c:pt>
                <c:pt idx="55">
                  <c:v>211.65</c:v>
                </c:pt>
                <c:pt idx="56">
                  <c:v>220.03</c:v>
                </c:pt>
                <c:pt idx="57">
                  <c:v>226.31</c:v>
                </c:pt>
                <c:pt idx="58">
                  <c:v>234.7</c:v>
                </c:pt>
                <c:pt idx="59">
                  <c:v>243.08</c:v>
                </c:pt>
                <c:pt idx="60">
                  <c:v>253.56</c:v>
                </c:pt>
                <c:pt idx="61">
                  <c:v>261.94</c:v>
                </c:pt>
                <c:pt idx="62">
                  <c:v>274.51</c:v>
                </c:pt>
                <c:pt idx="63">
                  <c:v>282.89</c:v>
                </c:pt>
                <c:pt idx="64">
                  <c:v>291.27</c:v>
                </c:pt>
                <c:pt idx="65">
                  <c:v>297.56</c:v>
                </c:pt>
                <c:pt idx="66">
                  <c:v>295.47000000000003</c:v>
                </c:pt>
                <c:pt idx="67">
                  <c:v>291.27</c:v>
                </c:pt>
                <c:pt idx="68">
                  <c:v>299.66000000000003</c:v>
                </c:pt>
                <c:pt idx="69">
                  <c:v>308.04000000000002</c:v>
                </c:pt>
                <c:pt idx="70">
                  <c:v>316.42</c:v>
                </c:pt>
                <c:pt idx="71">
                  <c:v>322.70999999999998</c:v>
                </c:pt>
                <c:pt idx="72">
                  <c:v>333.18</c:v>
                </c:pt>
                <c:pt idx="73">
                  <c:v>343.66</c:v>
                </c:pt>
                <c:pt idx="74">
                  <c:v>352.04</c:v>
                </c:pt>
                <c:pt idx="75">
                  <c:v>358.33</c:v>
                </c:pt>
                <c:pt idx="76">
                  <c:v>366.71</c:v>
                </c:pt>
                <c:pt idx="77">
                  <c:v>373</c:v>
                </c:pt>
                <c:pt idx="78">
                  <c:v>383.48</c:v>
                </c:pt>
                <c:pt idx="79">
                  <c:v>389.76</c:v>
                </c:pt>
                <c:pt idx="80">
                  <c:v>396.05</c:v>
                </c:pt>
                <c:pt idx="81">
                  <c:v>406.53</c:v>
                </c:pt>
                <c:pt idx="82">
                  <c:v>414.91</c:v>
                </c:pt>
                <c:pt idx="83">
                  <c:v>423.29</c:v>
                </c:pt>
                <c:pt idx="84">
                  <c:v>429.58</c:v>
                </c:pt>
                <c:pt idx="85">
                  <c:v>435.86</c:v>
                </c:pt>
                <c:pt idx="86">
                  <c:v>442.15</c:v>
                </c:pt>
                <c:pt idx="87">
                  <c:v>448.44</c:v>
                </c:pt>
                <c:pt idx="88">
                  <c:v>454.72</c:v>
                </c:pt>
                <c:pt idx="89">
                  <c:v>461.01</c:v>
                </c:pt>
                <c:pt idx="90">
                  <c:v>469.39</c:v>
                </c:pt>
                <c:pt idx="91">
                  <c:v>477.77</c:v>
                </c:pt>
                <c:pt idx="92">
                  <c:v>484.06</c:v>
                </c:pt>
                <c:pt idx="93">
                  <c:v>488.25</c:v>
                </c:pt>
                <c:pt idx="94">
                  <c:v>492.44</c:v>
                </c:pt>
                <c:pt idx="95">
                  <c:v>498.73</c:v>
                </c:pt>
                <c:pt idx="96">
                  <c:v>511.3</c:v>
                </c:pt>
                <c:pt idx="97">
                  <c:v>517.59</c:v>
                </c:pt>
                <c:pt idx="98">
                  <c:v>523.87</c:v>
                </c:pt>
                <c:pt idx="99">
                  <c:v>528.07000000000005</c:v>
                </c:pt>
                <c:pt idx="100">
                  <c:v>532.26</c:v>
                </c:pt>
                <c:pt idx="101">
                  <c:v>540.64</c:v>
                </c:pt>
                <c:pt idx="102">
                  <c:v>546.92999999999995</c:v>
                </c:pt>
                <c:pt idx="103">
                  <c:v>546.92999999999995</c:v>
                </c:pt>
                <c:pt idx="104">
                  <c:v>551.12</c:v>
                </c:pt>
                <c:pt idx="105">
                  <c:v>553.21</c:v>
                </c:pt>
                <c:pt idx="106">
                  <c:v>559.5</c:v>
                </c:pt>
                <c:pt idx="107">
                  <c:v>563.69000000000005</c:v>
                </c:pt>
                <c:pt idx="108">
                  <c:v>563.69000000000005</c:v>
                </c:pt>
                <c:pt idx="109">
                  <c:v>567.88</c:v>
                </c:pt>
                <c:pt idx="110">
                  <c:v>572.07000000000005</c:v>
                </c:pt>
                <c:pt idx="111">
                  <c:v>574.16999999999996</c:v>
                </c:pt>
                <c:pt idx="112">
                  <c:v>580.45000000000005</c:v>
                </c:pt>
                <c:pt idx="113">
                  <c:v>578.36</c:v>
                </c:pt>
                <c:pt idx="114">
                  <c:v>578.36</c:v>
                </c:pt>
                <c:pt idx="115">
                  <c:v>582.54999999999995</c:v>
                </c:pt>
                <c:pt idx="116">
                  <c:v>588.84</c:v>
                </c:pt>
                <c:pt idx="117">
                  <c:v>595.12</c:v>
                </c:pt>
                <c:pt idx="118">
                  <c:v>601.41</c:v>
                </c:pt>
                <c:pt idx="119">
                  <c:v>605.6</c:v>
                </c:pt>
                <c:pt idx="120">
                  <c:v>609.79</c:v>
                </c:pt>
                <c:pt idx="121">
                  <c:v>616.08000000000004</c:v>
                </c:pt>
                <c:pt idx="122">
                  <c:v>618.16999999999996</c:v>
                </c:pt>
                <c:pt idx="123">
                  <c:v>626.54999999999995</c:v>
                </c:pt>
                <c:pt idx="124">
                  <c:v>628.65</c:v>
                </c:pt>
                <c:pt idx="125">
                  <c:v>632.84</c:v>
                </c:pt>
                <c:pt idx="126">
                  <c:v>639.13</c:v>
                </c:pt>
                <c:pt idx="127">
                  <c:v>645.41</c:v>
                </c:pt>
                <c:pt idx="128">
                  <c:v>657.99</c:v>
                </c:pt>
                <c:pt idx="129">
                  <c:v>664.27</c:v>
                </c:pt>
                <c:pt idx="130">
                  <c:v>666.37</c:v>
                </c:pt>
                <c:pt idx="131">
                  <c:v>653.79999999999995</c:v>
                </c:pt>
                <c:pt idx="132">
                  <c:v>647.51</c:v>
                </c:pt>
                <c:pt idx="133">
                  <c:v>641.22</c:v>
                </c:pt>
                <c:pt idx="134">
                  <c:v>639.13</c:v>
                </c:pt>
                <c:pt idx="135">
                  <c:v>634.94000000000005</c:v>
                </c:pt>
                <c:pt idx="136">
                  <c:v>632.84</c:v>
                </c:pt>
                <c:pt idx="137">
                  <c:v>630.75</c:v>
                </c:pt>
                <c:pt idx="138">
                  <c:v>628.65</c:v>
                </c:pt>
                <c:pt idx="139">
                  <c:v>626.54999999999995</c:v>
                </c:pt>
                <c:pt idx="140">
                  <c:v>624.46</c:v>
                </c:pt>
                <c:pt idx="141">
                  <c:v>622.36</c:v>
                </c:pt>
                <c:pt idx="142">
                  <c:v>620.27</c:v>
                </c:pt>
                <c:pt idx="143">
                  <c:v>620.27</c:v>
                </c:pt>
                <c:pt idx="144">
                  <c:v>616.08000000000004</c:v>
                </c:pt>
                <c:pt idx="145">
                  <c:v>616.08000000000004</c:v>
                </c:pt>
                <c:pt idx="146">
                  <c:v>616.08000000000004</c:v>
                </c:pt>
                <c:pt idx="147">
                  <c:v>613.98</c:v>
                </c:pt>
                <c:pt idx="148">
                  <c:v>613.98</c:v>
                </c:pt>
                <c:pt idx="149">
                  <c:v>611.89</c:v>
                </c:pt>
                <c:pt idx="150">
                  <c:v>611.89</c:v>
                </c:pt>
                <c:pt idx="151">
                  <c:v>609.79</c:v>
                </c:pt>
                <c:pt idx="152">
                  <c:v>609.79</c:v>
                </c:pt>
                <c:pt idx="153">
                  <c:v>607.69000000000005</c:v>
                </c:pt>
                <c:pt idx="154">
                  <c:v>607.69000000000005</c:v>
                </c:pt>
                <c:pt idx="155">
                  <c:v>607.69000000000005</c:v>
                </c:pt>
                <c:pt idx="156">
                  <c:v>605.6</c:v>
                </c:pt>
                <c:pt idx="157">
                  <c:v>605.6</c:v>
                </c:pt>
                <c:pt idx="158">
                  <c:v>605.6</c:v>
                </c:pt>
                <c:pt idx="159">
                  <c:v>605.6</c:v>
                </c:pt>
                <c:pt idx="160">
                  <c:v>603.5</c:v>
                </c:pt>
                <c:pt idx="161">
                  <c:v>603.5</c:v>
                </c:pt>
                <c:pt idx="162">
                  <c:v>601.41</c:v>
                </c:pt>
                <c:pt idx="163">
                  <c:v>601.41</c:v>
                </c:pt>
                <c:pt idx="164">
                  <c:v>601.41</c:v>
                </c:pt>
                <c:pt idx="165">
                  <c:v>601.41</c:v>
                </c:pt>
                <c:pt idx="166">
                  <c:v>599.30999999999995</c:v>
                </c:pt>
                <c:pt idx="167">
                  <c:v>599.30999999999995</c:v>
                </c:pt>
                <c:pt idx="168">
                  <c:v>599.30999999999995</c:v>
                </c:pt>
                <c:pt idx="169">
                  <c:v>597.22</c:v>
                </c:pt>
                <c:pt idx="170">
                  <c:v>595.12</c:v>
                </c:pt>
                <c:pt idx="171">
                  <c:v>590.92999999999995</c:v>
                </c:pt>
                <c:pt idx="172">
                  <c:v>582.54999999999995</c:v>
                </c:pt>
                <c:pt idx="173">
                  <c:v>576.26</c:v>
                </c:pt>
                <c:pt idx="174">
                  <c:v>569.98</c:v>
                </c:pt>
                <c:pt idx="175">
                  <c:v>555.30999999999995</c:v>
                </c:pt>
                <c:pt idx="176">
                  <c:v>549.02</c:v>
                </c:pt>
                <c:pt idx="177">
                  <c:v>542.73</c:v>
                </c:pt>
                <c:pt idx="178">
                  <c:v>538.54</c:v>
                </c:pt>
                <c:pt idx="179">
                  <c:v>532.26</c:v>
                </c:pt>
                <c:pt idx="180">
                  <c:v>525.97</c:v>
                </c:pt>
                <c:pt idx="181">
                  <c:v>519.67999999999995</c:v>
                </c:pt>
                <c:pt idx="182">
                  <c:v>515.49</c:v>
                </c:pt>
                <c:pt idx="183">
                  <c:v>509.21</c:v>
                </c:pt>
                <c:pt idx="184">
                  <c:v>505.02</c:v>
                </c:pt>
                <c:pt idx="185">
                  <c:v>498.73</c:v>
                </c:pt>
                <c:pt idx="186">
                  <c:v>494.54</c:v>
                </c:pt>
                <c:pt idx="187">
                  <c:v>490.35</c:v>
                </c:pt>
                <c:pt idx="188">
                  <c:v>486.16</c:v>
                </c:pt>
                <c:pt idx="189">
                  <c:v>473.58</c:v>
                </c:pt>
                <c:pt idx="190">
                  <c:v>465.2</c:v>
                </c:pt>
                <c:pt idx="191">
                  <c:v>458.91</c:v>
                </c:pt>
                <c:pt idx="192">
                  <c:v>450.53</c:v>
                </c:pt>
                <c:pt idx="193">
                  <c:v>444.25</c:v>
                </c:pt>
                <c:pt idx="194">
                  <c:v>437.96</c:v>
                </c:pt>
                <c:pt idx="195">
                  <c:v>431.67</c:v>
                </c:pt>
                <c:pt idx="196">
                  <c:v>423.29</c:v>
                </c:pt>
                <c:pt idx="197">
                  <c:v>417</c:v>
                </c:pt>
                <c:pt idx="198">
                  <c:v>404.43</c:v>
                </c:pt>
                <c:pt idx="199">
                  <c:v>347.85</c:v>
                </c:pt>
                <c:pt idx="200">
                  <c:v>284.99</c:v>
                </c:pt>
                <c:pt idx="201">
                  <c:v>238.89</c:v>
                </c:pt>
                <c:pt idx="202">
                  <c:v>207.45</c:v>
                </c:pt>
                <c:pt idx="203">
                  <c:v>180.21</c:v>
                </c:pt>
                <c:pt idx="204">
                  <c:v>140.4</c:v>
                </c:pt>
                <c:pt idx="205">
                  <c:v>134.11000000000001</c:v>
                </c:pt>
                <c:pt idx="206">
                  <c:v>136.21</c:v>
                </c:pt>
                <c:pt idx="207">
                  <c:v>138.30000000000001</c:v>
                </c:pt>
                <c:pt idx="208">
                  <c:v>140.4</c:v>
                </c:pt>
                <c:pt idx="209">
                  <c:v>142.49</c:v>
                </c:pt>
                <c:pt idx="210">
                  <c:v>142.49</c:v>
                </c:pt>
                <c:pt idx="211">
                  <c:v>142.49</c:v>
                </c:pt>
                <c:pt idx="212">
                  <c:v>144.59</c:v>
                </c:pt>
                <c:pt idx="213">
                  <c:v>144.59</c:v>
                </c:pt>
                <c:pt idx="214">
                  <c:v>146.68</c:v>
                </c:pt>
                <c:pt idx="215">
                  <c:v>146.68</c:v>
                </c:pt>
                <c:pt idx="216">
                  <c:v>146.68</c:v>
                </c:pt>
                <c:pt idx="217">
                  <c:v>146.68</c:v>
                </c:pt>
                <c:pt idx="218">
                  <c:v>148.78</c:v>
                </c:pt>
                <c:pt idx="219">
                  <c:v>148.78</c:v>
                </c:pt>
                <c:pt idx="220">
                  <c:v>148.78</c:v>
                </c:pt>
                <c:pt idx="221">
                  <c:v>148.78</c:v>
                </c:pt>
                <c:pt idx="222">
                  <c:v>148.78</c:v>
                </c:pt>
                <c:pt idx="223">
                  <c:v>148.78</c:v>
                </c:pt>
                <c:pt idx="224">
                  <c:v>150.88</c:v>
                </c:pt>
                <c:pt idx="225">
                  <c:v>150.88</c:v>
                </c:pt>
                <c:pt idx="226">
                  <c:v>150.88</c:v>
                </c:pt>
                <c:pt idx="227">
                  <c:v>150.88</c:v>
                </c:pt>
                <c:pt idx="228">
                  <c:v>150.88</c:v>
                </c:pt>
                <c:pt idx="229">
                  <c:v>150.88</c:v>
                </c:pt>
                <c:pt idx="230">
                  <c:v>150.88</c:v>
                </c:pt>
                <c:pt idx="231">
                  <c:v>150.88</c:v>
                </c:pt>
                <c:pt idx="232">
                  <c:v>150.88</c:v>
                </c:pt>
                <c:pt idx="233">
                  <c:v>152.97</c:v>
                </c:pt>
                <c:pt idx="234">
                  <c:v>152.97</c:v>
                </c:pt>
                <c:pt idx="235">
                  <c:v>152.97</c:v>
                </c:pt>
                <c:pt idx="236">
                  <c:v>152.97</c:v>
                </c:pt>
                <c:pt idx="237">
                  <c:v>152.97</c:v>
                </c:pt>
                <c:pt idx="238">
                  <c:v>152.97</c:v>
                </c:pt>
                <c:pt idx="239">
                  <c:v>152.97</c:v>
                </c:pt>
                <c:pt idx="240">
                  <c:v>152.97</c:v>
                </c:pt>
                <c:pt idx="241">
                  <c:v>152.97</c:v>
                </c:pt>
                <c:pt idx="242">
                  <c:v>152.97</c:v>
                </c:pt>
                <c:pt idx="243">
                  <c:v>152.97</c:v>
                </c:pt>
                <c:pt idx="244">
                  <c:v>152.97</c:v>
                </c:pt>
                <c:pt idx="245">
                  <c:v>152.97</c:v>
                </c:pt>
                <c:pt idx="246">
                  <c:v>152.97</c:v>
                </c:pt>
                <c:pt idx="247">
                  <c:v>157.16</c:v>
                </c:pt>
                <c:pt idx="248">
                  <c:v>169.74</c:v>
                </c:pt>
                <c:pt idx="249">
                  <c:v>184.4</c:v>
                </c:pt>
                <c:pt idx="250">
                  <c:v>199.07</c:v>
                </c:pt>
                <c:pt idx="251">
                  <c:v>209.55</c:v>
                </c:pt>
                <c:pt idx="252">
                  <c:v>215.84</c:v>
                </c:pt>
                <c:pt idx="253">
                  <c:v>222.12</c:v>
                </c:pt>
                <c:pt idx="254">
                  <c:v>228.41</c:v>
                </c:pt>
                <c:pt idx="255">
                  <c:v>232.6</c:v>
                </c:pt>
                <c:pt idx="256">
                  <c:v>236.79</c:v>
                </c:pt>
                <c:pt idx="257">
                  <c:v>240.98</c:v>
                </c:pt>
                <c:pt idx="258">
                  <c:v>247.27</c:v>
                </c:pt>
                <c:pt idx="259">
                  <c:v>251.46</c:v>
                </c:pt>
                <c:pt idx="260">
                  <c:v>259.83999999999997</c:v>
                </c:pt>
                <c:pt idx="261">
                  <c:v>268.22000000000003</c:v>
                </c:pt>
                <c:pt idx="262">
                  <c:v>274.51</c:v>
                </c:pt>
                <c:pt idx="263">
                  <c:v>289.18</c:v>
                </c:pt>
                <c:pt idx="264">
                  <c:v>295.47000000000003</c:v>
                </c:pt>
                <c:pt idx="265">
                  <c:v>303.85000000000002</c:v>
                </c:pt>
                <c:pt idx="266">
                  <c:v>318.52</c:v>
                </c:pt>
                <c:pt idx="267">
                  <c:v>337.38</c:v>
                </c:pt>
                <c:pt idx="268">
                  <c:v>347.85</c:v>
                </c:pt>
                <c:pt idx="269">
                  <c:v>358.33</c:v>
                </c:pt>
                <c:pt idx="270">
                  <c:v>368.81</c:v>
                </c:pt>
                <c:pt idx="271">
                  <c:v>379.29</c:v>
                </c:pt>
                <c:pt idx="272">
                  <c:v>391.86</c:v>
                </c:pt>
                <c:pt idx="273">
                  <c:v>414.91</c:v>
                </c:pt>
                <c:pt idx="274">
                  <c:v>429.58</c:v>
                </c:pt>
                <c:pt idx="275">
                  <c:v>442.15</c:v>
                </c:pt>
                <c:pt idx="276">
                  <c:v>463.11</c:v>
                </c:pt>
                <c:pt idx="277">
                  <c:v>475.68</c:v>
                </c:pt>
                <c:pt idx="278">
                  <c:v>490.35</c:v>
                </c:pt>
                <c:pt idx="279">
                  <c:v>502.92</c:v>
                </c:pt>
                <c:pt idx="280">
                  <c:v>513.4</c:v>
                </c:pt>
                <c:pt idx="281">
                  <c:v>523.87</c:v>
                </c:pt>
                <c:pt idx="282">
                  <c:v>536.45000000000005</c:v>
                </c:pt>
                <c:pt idx="283">
                  <c:v>551.12</c:v>
                </c:pt>
                <c:pt idx="284">
                  <c:v>565.79</c:v>
                </c:pt>
                <c:pt idx="285">
                  <c:v>578.36</c:v>
                </c:pt>
                <c:pt idx="286">
                  <c:v>576.26</c:v>
                </c:pt>
                <c:pt idx="287">
                  <c:v>580.45000000000005</c:v>
                </c:pt>
                <c:pt idx="288">
                  <c:v>605.6</c:v>
                </c:pt>
                <c:pt idx="289">
                  <c:v>616.08000000000004</c:v>
                </c:pt>
                <c:pt idx="290">
                  <c:v>641.22</c:v>
                </c:pt>
                <c:pt idx="291">
                  <c:v>651.70000000000005</c:v>
                </c:pt>
                <c:pt idx="292">
                  <c:v>662.18</c:v>
                </c:pt>
                <c:pt idx="293">
                  <c:v>668.46</c:v>
                </c:pt>
                <c:pt idx="294">
                  <c:v>674.75</c:v>
                </c:pt>
                <c:pt idx="295">
                  <c:v>683.13</c:v>
                </c:pt>
                <c:pt idx="296">
                  <c:v>693.61</c:v>
                </c:pt>
                <c:pt idx="297">
                  <c:v>697.8</c:v>
                </c:pt>
                <c:pt idx="298">
                  <c:v>708.28</c:v>
                </c:pt>
                <c:pt idx="299">
                  <c:v>712.47</c:v>
                </c:pt>
                <c:pt idx="300">
                  <c:v>714.57</c:v>
                </c:pt>
                <c:pt idx="301">
                  <c:v>716.66</c:v>
                </c:pt>
                <c:pt idx="302">
                  <c:v>718.76</c:v>
                </c:pt>
                <c:pt idx="303">
                  <c:v>718.76</c:v>
                </c:pt>
                <c:pt idx="304">
                  <c:v>720.85</c:v>
                </c:pt>
                <c:pt idx="305">
                  <c:v>725.04</c:v>
                </c:pt>
                <c:pt idx="306">
                  <c:v>725.04</c:v>
                </c:pt>
                <c:pt idx="307">
                  <c:v>727.14</c:v>
                </c:pt>
                <c:pt idx="308">
                  <c:v>733.43</c:v>
                </c:pt>
                <c:pt idx="309">
                  <c:v>735.52</c:v>
                </c:pt>
                <c:pt idx="310">
                  <c:v>735.52</c:v>
                </c:pt>
                <c:pt idx="311">
                  <c:v>737.62</c:v>
                </c:pt>
                <c:pt idx="312">
                  <c:v>741.81</c:v>
                </c:pt>
                <c:pt idx="313">
                  <c:v>743.9</c:v>
                </c:pt>
                <c:pt idx="314">
                  <c:v>743.9</c:v>
                </c:pt>
                <c:pt idx="315">
                  <c:v>746</c:v>
                </c:pt>
                <c:pt idx="316">
                  <c:v>750.19</c:v>
                </c:pt>
                <c:pt idx="317">
                  <c:v>754.38</c:v>
                </c:pt>
                <c:pt idx="318">
                  <c:v>756.48</c:v>
                </c:pt>
                <c:pt idx="319">
                  <c:v>771.14</c:v>
                </c:pt>
                <c:pt idx="320">
                  <c:v>775.34</c:v>
                </c:pt>
                <c:pt idx="321">
                  <c:v>779.53</c:v>
                </c:pt>
                <c:pt idx="322">
                  <c:v>771.14</c:v>
                </c:pt>
                <c:pt idx="323">
                  <c:v>775.34</c:v>
                </c:pt>
                <c:pt idx="324">
                  <c:v>796.29</c:v>
                </c:pt>
                <c:pt idx="325">
                  <c:v>796.29</c:v>
                </c:pt>
                <c:pt idx="326">
                  <c:v>796.29</c:v>
                </c:pt>
                <c:pt idx="327">
                  <c:v>798.39</c:v>
                </c:pt>
                <c:pt idx="328">
                  <c:v>796.29</c:v>
                </c:pt>
                <c:pt idx="329">
                  <c:v>794.19</c:v>
                </c:pt>
                <c:pt idx="330">
                  <c:v>794.19</c:v>
                </c:pt>
                <c:pt idx="331">
                  <c:v>796.29</c:v>
                </c:pt>
                <c:pt idx="332">
                  <c:v>798.39</c:v>
                </c:pt>
                <c:pt idx="333">
                  <c:v>800.48</c:v>
                </c:pt>
                <c:pt idx="334">
                  <c:v>800.48</c:v>
                </c:pt>
                <c:pt idx="335">
                  <c:v>800.48</c:v>
                </c:pt>
                <c:pt idx="336">
                  <c:v>806.77</c:v>
                </c:pt>
                <c:pt idx="337">
                  <c:v>810.96</c:v>
                </c:pt>
                <c:pt idx="338">
                  <c:v>813.05</c:v>
                </c:pt>
                <c:pt idx="339">
                  <c:v>815.15</c:v>
                </c:pt>
                <c:pt idx="340">
                  <c:v>815.15</c:v>
                </c:pt>
                <c:pt idx="341">
                  <c:v>815.15</c:v>
                </c:pt>
                <c:pt idx="342">
                  <c:v>817.25</c:v>
                </c:pt>
                <c:pt idx="343">
                  <c:v>817.25</c:v>
                </c:pt>
                <c:pt idx="344">
                  <c:v>817.25</c:v>
                </c:pt>
                <c:pt idx="345">
                  <c:v>819.34</c:v>
                </c:pt>
                <c:pt idx="346">
                  <c:v>819.34</c:v>
                </c:pt>
                <c:pt idx="347">
                  <c:v>831.91</c:v>
                </c:pt>
                <c:pt idx="348">
                  <c:v>836.1</c:v>
                </c:pt>
                <c:pt idx="349">
                  <c:v>838.2</c:v>
                </c:pt>
                <c:pt idx="350">
                  <c:v>842.39</c:v>
                </c:pt>
                <c:pt idx="351">
                  <c:v>846.58</c:v>
                </c:pt>
                <c:pt idx="352">
                  <c:v>854.96</c:v>
                </c:pt>
                <c:pt idx="353">
                  <c:v>859.16</c:v>
                </c:pt>
                <c:pt idx="354">
                  <c:v>861.25</c:v>
                </c:pt>
                <c:pt idx="355">
                  <c:v>867.54</c:v>
                </c:pt>
                <c:pt idx="356">
                  <c:v>873.82</c:v>
                </c:pt>
                <c:pt idx="357">
                  <c:v>869.63</c:v>
                </c:pt>
                <c:pt idx="358">
                  <c:v>865.44</c:v>
                </c:pt>
                <c:pt idx="359">
                  <c:v>867.54</c:v>
                </c:pt>
                <c:pt idx="360">
                  <c:v>890.59</c:v>
                </c:pt>
                <c:pt idx="361">
                  <c:v>890.59</c:v>
                </c:pt>
                <c:pt idx="362">
                  <c:v>898.97</c:v>
                </c:pt>
                <c:pt idx="363">
                  <c:v>898.97</c:v>
                </c:pt>
                <c:pt idx="364">
                  <c:v>898.97</c:v>
                </c:pt>
                <c:pt idx="365">
                  <c:v>898.97</c:v>
                </c:pt>
                <c:pt idx="366">
                  <c:v>909.45</c:v>
                </c:pt>
                <c:pt idx="367">
                  <c:v>915.73</c:v>
                </c:pt>
                <c:pt idx="368">
                  <c:v>924.12</c:v>
                </c:pt>
                <c:pt idx="369">
                  <c:v>926.21</c:v>
                </c:pt>
                <c:pt idx="370">
                  <c:v>926.21</c:v>
                </c:pt>
                <c:pt idx="371">
                  <c:v>930.4</c:v>
                </c:pt>
                <c:pt idx="372">
                  <c:v>936.69</c:v>
                </c:pt>
                <c:pt idx="373">
                  <c:v>942.97</c:v>
                </c:pt>
                <c:pt idx="374">
                  <c:v>949.26</c:v>
                </c:pt>
                <c:pt idx="375">
                  <c:v>955.55</c:v>
                </c:pt>
                <c:pt idx="376">
                  <c:v>957.64</c:v>
                </c:pt>
                <c:pt idx="377">
                  <c:v>963.93</c:v>
                </c:pt>
                <c:pt idx="378">
                  <c:v>968.12</c:v>
                </c:pt>
                <c:pt idx="379">
                  <c:v>970.22</c:v>
                </c:pt>
                <c:pt idx="380">
                  <c:v>972.31</c:v>
                </c:pt>
                <c:pt idx="381">
                  <c:v>974.41</c:v>
                </c:pt>
                <c:pt idx="382">
                  <c:v>978.6</c:v>
                </c:pt>
                <c:pt idx="383">
                  <c:v>980.69</c:v>
                </c:pt>
                <c:pt idx="384">
                  <c:v>984.88</c:v>
                </c:pt>
                <c:pt idx="385">
                  <c:v>993.27</c:v>
                </c:pt>
                <c:pt idx="386">
                  <c:v>999.55</c:v>
                </c:pt>
                <c:pt idx="387">
                  <c:v>1010.03</c:v>
                </c:pt>
                <c:pt idx="388">
                  <c:v>1018.41</c:v>
                </c:pt>
                <c:pt idx="389">
                  <c:v>989.08</c:v>
                </c:pt>
                <c:pt idx="390">
                  <c:v>1030.99</c:v>
                </c:pt>
                <c:pt idx="391">
                  <c:v>1047.75</c:v>
                </c:pt>
                <c:pt idx="392">
                  <c:v>1054.04</c:v>
                </c:pt>
                <c:pt idx="393">
                  <c:v>1058.23</c:v>
                </c:pt>
                <c:pt idx="394">
                  <c:v>1062.42</c:v>
                </c:pt>
                <c:pt idx="395">
                  <c:v>1068.7</c:v>
                </c:pt>
                <c:pt idx="396">
                  <c:v>1070.8</c:v>
                </c:pt>
                <c:pt idx="397">
                  <c:v>1074.99</c:v>
                </c:pt>
                <c:pt idx="398">
                  <c:v>1081.28</c:v>
                </c:pt>
                <c:pt idx="399">
                  <c:v>1079.18</c:v>
                </c:pt>
                <c:pt idx="400">
                  <c:v>1110.6199999999999</c:v>
                </c:pt>
                <c:pt idx="401">
                  <c:v>1114.81</c:v>
                </c:pt>
                <c:pt idx="402">
                  <c:v>1119</c:v>
                </c:pt>
                <c:pt idx="403">
                  <c:v>1127.3800000000001</c:v>
                </c:pt>
                <c:pt idx="404">
                  <c:v>1119</c:v>
                </c:pt>
                <c:pt idx="405">
                  <c:v>1146.24</c:v>
                </c:pt>
                <c:pt idx="406">
                  <c:v>1152.53</c:v>
                </c:pt>
                <c:pt idx="407">
                  <c:v>1152.53</c:v>
                </c:pt>
                <c:pt idx="408">
                  <c:v>1152.53</c:v>
                </c:pt>
                <c:pt idx="409">
                  <c:v>1160.9100000000001</c:v>
                </c:pt>
                <c:pt idx="410">
                  <c:v>1167.19</c:v>
                </c:pt>
                <c:pt idx="411">
                  <c:v>1169.29</c:v>
                </c:pt>
                <c:pt idx="412">
                  <c:v>1173.48</c:v>
                </c:pt>
                <c:pt idx="413">
                  <c:v>1177.67</c:v>
                </c:pt>
                <c:pt idx="414">
                  <c:v>1181.8599999999999</c:v>
                </c:pt>
                <c:pt idx="415">
                  <c:v>1179.77</c:v>
                </c:pt>
                <c:pt idx="416">
                  <c:v>1198.6300000000001</c:v>
                </c:pt>
                <c:pt idx="417">
                  <c:v>1207.01</c:v>
                </c:pt>
                <c:pt idx="418">
                  <c:v>1213.29</c:v>
                </c:pt>
                <c:pt idx="419">
                  <c:v>1238.44</c:v>
                </c:pt>
                <c:pt idx="420">
                  <c:v>1251.01</c:v>
                </c:pt>
                <c:pt idx="421">
                  <c:v>1267.78</c:v>
                </c:pt>
                <c:pt idx="422">
                  <c:v>1282.45</c:v>
                </c:pt>
                <c:pt idx="423">
                  <c:v>1297.1099999999999</c:v>
                </c:pt>
                <c:pt idx="424">
                  <c:v>1251.01</c:v>
                </c:pt>
                <c:pt idx="425">
                  <c:v>1288.73</c:v>
                </c:pt>
                <c:pt idx="426">
                  <c:v>1305.5</c:v>
                </c:pt>
                <c:pt idx="427">
                  <c:v>1303.4000000000001</c:v>
                </c:pt>
                <c:pt idx="428">
                  <c:v>1297.1099999999999</c:v>
                </c:pt>
                <c:pt idx="429">
                  <c:v>1313.88</c:v>
                </c:pt>
                <c:pt idx="430">
                  <c:v>1330.64</c:v>
                </c:pt>
                <c:pt idx="431">
                  <c:v>1334.83</c:v>
                </c:pt>
                <c:pt idx="432">
                  <c:v>1339.02</c:v>
                </c:pt>
                <c:pt idx="433">
                  <c:v>1357.88</c:v>
                </c:pt>
                <c:pt idx="434">
                  <c:v>1366.27</c:v>
                </c:pt>
                <c:pt idx="435">
                  <c:v>1372.55</c:v>
                </c:pt>
                <c:pt idx="436">
                  <c:v>1380.93</c:v>
                </c:pt>
                <c:pt idx="437">
                  <c:v>1387.22</c:v>
                </c:pt>
                <c:pt idx="438">
                  <c:v>1397.7</c:v>
                </c:pt>
                <c:pt idx="439">
                  <c:v>1416.56</c:v>
                </c:pt>
                <c:pt idx="440">
                  <c:v>1433.32</c:v>
                </c:pt>
                <c:pt idx="441">
                  <c:v>1443.8</c:v>
                </c:pt>
                <c:pt idx="442">
                  <c:v>1462.66</c:v>
                </c:pt>
                <c:pt idx="443">
                  <c:v>1408.18</c:v>
                </c:pt>
                <c:pt idx="444">
                  <c:v>1481.52</c:v>
                </c:pt>
                <c:pt idx="445">
                  <c:v>1485.71</c:v>
                </c:pt>
                <c:pt idx="446">
                  <c:v>1479.42</c:v>
                </c:pt>
                <c:pt idx="447">
                  <c:v>1479.42</c:v>
                </c:pt>
                <c:pt idx="448">
                  <c:v>1485.71</c:v>
                </c:pt>
                <c:pt idx="449">
                  <c:v>1508.76</c:v>
                </c:pt>
                <c:pt idx="450">
                  <c:v>1521.33</c:v>
                </c:pt>
                <c:pt idx="451">
                  <c:v>1533.91</c:v>
                </c:pt>
                <c:pt idx="452">
                  <c:v>1550.67</c:v>
                </c:pt>
                <c:pt idx="453">
                  <c:v>1569.53</c:v>
                </c:pt>
                <c:pt idx="454">
                  <c:v>1584.2</c:v>
                </c:pt>
                <c:pt idx="455">
                  <c:v>1596.77</c:v>
                </c:pt>
                <c:pt idx="456">
                  <c:v>1596.77</c:v>
                </c:pt>
                <c:pt idx="457">
                  <c:v>1544.38</c:v>
                </c:pt>
                <c:pt idx="458">
                  <c:v>1556.96</c:v>
                </c:pt>
                <c:pt idx="459">
                  <c:v>1577.91</c:v>
                </c:pt>
                <c:pt idx="460">
                  <c:v>1594.68</c:v>
                </c:pt>
                <c:pt idx="461">
                  <c:v>1613.54</c:v>
                </c:pt>
                <c:pt idx="462">
                  <c:v>1617.73</c:v>
                </c:pt>
                <c:pt idx="463">
                  <c:v>1621.92</c:v>
                </c:pt>
                <c:pt idx="464">
                  <c:v>1626.11</c:v>
                </c:pt>
                <c:pt idx="465">
                  <c:v>1653.35</c:v>
                </c:pt>
                <c:pt idx="466">
                  <c:v>1674.3</c:v>
                </c:pt>
                <c:pt idx="467">
                  <c:v>1680.59</c:v>
                </c:pt>
                <c:pt idx="468">
                  <c:v>1686.88</c:v>
                </c:pt>
                <c:pt idx="469">
                  <c:v>1697.36</c:v>
                </c:pt>
                <c:pt idx="470">
                  <c:v>1661.73</c:v>
                </c:pt>
                <c:pt idx="471">
                  <c:v>1636.59</c:v>
                </c:pt>
                <c:pt idx="472">
                  <c:v>1699.45</c:v>
                </c:pt>
                <c:pt idx="473">
                  <c:v>1697.36</c:v>
                </c:pt>
                <c:pt idx="474">
                  <c:v>1691.07</c:v>
                </c:pt>
                <c:pt idx="475">
                  <c:v>1697.36</c:v>
                </c:pt>
                <c:pt idx="476">
                  <c:v>1703.64</c:v>
                </c:pt>
                <c:pt idx="477">
                  <c:v>1720.41</c:v>
                </c:pt>
                <c:pt idx="478">
                  <c:v>1735.07</c:v>
                </c:pt>
                <c:pt idx="479">
                  <c:v>1747.65</c:v>
                </c:pt>
                <c:pt idx="480">
                  <c:v>1753.93</c:v>
                </c:pt>
                <c:pt idx="481">
                  <c:v>1730.88</c:v>
                </c:pt>
                <c:pt idx="482">
                  <c:v>1745.55</c:v>
                </c:pt>
                <c:pt idx="483">
                  <c:v>1737.17</c:v>
                </c:pt>
                <c:pt idx="484">
                  <c:v>1732.98</c:v>
                </c:pt>
                <c:pt idx="485">
                  <c:v>1728.79</c:v>
                </c:pt>
                <c:pt idx="486">
                  <c:v>1724.6</c:v>
                </c:pt>
                <c:pt idx="487">
                  <c:v>1732.98</c:v>
                </c:pt>
                <c:pt idx="488">
                  <c:v>1724.6</c:v>
                </c:pt>
                <c:pt idx="489">
                  <c:v>1714.12</c:v>
                </c:pt>
                <c:pt idx="490">
                  <c:v>1701.55</c:v>
                </c:pt>
                <c:pt idx="491">
                  <c:v>1691.07</c:v>
                </c:pt>
                <c:pt idx="492">
                  <c:v>1665.92</c:v>
                </c:pt>
                <c:pt idx="493">
                  <c:v>1615.63</c:v>
                </c:pt>
                <c:pt idx="494">
                  <c:v>1665.92</c:v>
                </c:pt>
                <c:pt idx="495">
                  <c:v>1649.16</c:v>
                </c:pt>
                <c:pt idx="496">
                  <c:v>1600.96</c:v>
                </c:pt>
                <c:pt idx="497">
                  <c:v>808.86</c:v>
                </c:pt>
                <c:pt idx="498">
                  <c:v>802.58</c:v>
                </c:pt>
                <c:pt idx="499">
                  <c:v>762.76</c:v>
                </c:pt>
              </c:numCache>
            </c:numRef>
          </c:yVal>
          <c:smooth val="1"/>
          <c:extLst>
            <c:ext xmlns:c16="http://schemas.microsoft.com/office/drawing/2014/chart" uri="{C3380CC4-5D6E-409C-BE32-E72D297353CC}">
              <c16:uniqueId val="{00000002-51C7-2F4B-AC95-2A94DE8D32F7}"/>
            </c:ext>
          </c:extLst>
        </c:ser>
        <c:ser>
          <c:idx val="3"/>
          <c:order val="3"/>
          <c:tx>
            <c:v>PC24</c:v>
          </c:tx>
          <c:spPr>
            <a:ln w="19050" cap="rnd">
              <a:solidFill>
                <a:schemeClr val="accent4"/>
              </a:solidFill>
              <a:round/>
            </a:ln>
            <a:effectLst/>
          </c:spPr>
          <c:marker>
            <c:symbol val="none"/>
          </c:marker>
          <c:xVal>
            <c:numRef>
              <c:f>'PC24'!$E$8:$E$486</c:f>
              <c:numCache>
                <c:formatCode>General</c:formatCode>
                <c:ptCount val="479"/>
                <c:pt idx="0">
                  <c:v>-0.06</c:v>
                </c:pt>
                <c:pt idx="1">
                  <c:v>-7.0000000000000007E-2</c:v>
                </c:pt>
                <c:pt idx="2">
                  <c:v>-7.0000000000000007E-2</c:v>
                </c:pt>
                <c:pt idx="3">
                  <c:v>-7.0000000000000007E-2</c:v>
                </c:pt>
                <c:pt idx="4">
                  <c:v>-7.0000000000000007E-2</c:v>
                </c:pt>
                <c:pt idx="5">
                  <c:v>-7.0000000000000007E-2</c:v>
                </c:pt>
                <c:pt idx="6">
                  <c:v>-7.0000000000000007E-2</c:v>
                </c:pt>
                <c:pt idx="7">
                  <c:v>-7.0000000000000007E-2</c:v>
                </c:pt>
                <c:pt idx="8">
                  <c:v>-7.0000000000000007E-2</c:v>
                </c:pt>
                <c:pt idx="9">
                  <c:v>-0.06</c:v>
                </c:pt>
                <c:pt idx="10">
                  <c:v>-7.0000000000000007E-2</c:v>
                </c:pt>
                <c:pt idx="11">
                  <c:v>-7.0000000000000007E-2</c:v>
                </c:pt>
                <c:pt idx="12">
                  <c:v>-7.0000000000000007E-2</c:v>
                </c:pt>
                <c:pt idx="13">
                  <c:v>-7.0000000000000007E-2</c:v>
                </c:pt>
                <c:pt idx="14">
                  <c:v>-7.0000000000000007E-2</c:v>
                </c:pt>
                <c:pt idx="15">
                  <c:v>-7.0000000000000007E-2</c:v>
                </c:pt>
                <c:pt idx="16">
                  <c:v>-7.0000000000000007E-2</c:v>
                </c:pt>
                <c:pt idx="17">
                  <c:v>-7.0000000000000007E-2</c:v>
                </c:pt>
                <c:pt idx="18">
                  <c:v>-7.0000000000000007E-2</c:v>
                </c:pt>
                <c:pt idx="19">
                  <c:v>-7.0000000000000007E-2</c:v>
                </c:pt>
                <c:pt idx="20">
                  <c:v>-7.0000000000000007E-2</c:v>
                </c:pt>
                <c:pt idx="21">
                  <c:v>-7.0000000000000007E-2</c:v>
                </c:pt>
                <c:pt idx="22">
                  <c:v>-0.06</c:v>
                </c:pt>
                <c:pt idx="23">
                  <c:v>-7.0000000000000007E-2</c:v>
                </c:pt>
                <c:pt idx="24">
                  <c:v>-7.0000000000000007E-2</c:v>
                </c:pt>
                <c:pt idx="25">
                  <c:v>-7.0000000000000007E-2</c:v>
                </c:pt>
                <c:pt idx="26">
                  <c:v>-7.0000000000000007E-2</c:v>
                </c:pt>
                <c:pt idx="27">
                  <c:v>-7.0000000000000007E-2</c:v>
                </c:pt>
                <c:pt idx="28">
                  <c:v>-7.0000000000000007E-2</c:v>
                </c:pt>
                <c:pt idx="29">
                  <c:v>-7.0000000000000007E-2</c:v>
                </c:pt>
                <c:pt idx="30">
                  <c:v>-7.0000000000000007E-2</c:v>
                </c:pt>
                <c:pt idx="31">
                  <c:v>-7.0000000000000007E-2</c:v>
                </c:pt>
                <c:pt idx="32">
                  <c:v>-7.0000000000000007E-2</c:v>
                </c:pt>
                <c:pt idx="33">
                  <c:v>-7.0000000000000007E-2</c:v>
                </c:pt>
                <c:pt idx="34">
                  <c:v>-7.0000000000000007E-2</c:v>
                </c:pt>
                <c:pt idx="35">
                  <c:v>-7.0000000000000007E-2</c:v>
                </c:pt>
                <c:pt idx="36">
                  <c:v>-7.0000000000000007E-2</c:v>
                </c:pt>
                <c:pt idx="37">
                  <c:v>-7.0000000000000007E-2</c:v>
                </c:pt>
                <c:pt idx="38">
                  <c:v>-7.0000000000000007E-2</c:v>
                </c:pt>
                <c:pt idx="39">
                  <c:v>-7.0000000000000007E-2</c:v>
                </c:pt>
                <c:pt idx="40">
                  <c:v>-7.0000000000000007E-2</c:v>
                </c:pt>
                <c:pt idx="41">
                  <c:v>-0.06</c:v>
                </c:pt>
                <c:pt idx="42">
                  <c:v>-7.0000000000000007E-2</c:v>
                </c:pt>
                <c:pt idx="43">
                  <c:v>-7.0000000000000007E-2</c:v>
                </c:pt>
                <c:pt idx="44">
                  <c:v>-7.0000000000000007E-2</c:v>
                </c:pt>
                <c:pt idx="45">
                  <c:v>-7.0000000000000007E-2</c:v>
                </c:pt>
                <c:pt idx="46">
                  <c:v>-7.0000000000000007E-2</c:v>
                </c:pt>
                <c:pt idx="47">
                  <c:v>-7.0000000000000007E-2</c:v>
                </c:pt>
                <c:pt idx="48">
                  <c:v>-7.0000000000000007E-2</c:v>
                </c:pt>
                <c:pt idx="49">
                  <c:v>-7.0000000000000007E-2</c:v>
                </c:pt>
                <c:pt idx="50">
                  <c:v>-7.0000000000000007E-2</c:v>
                </c:pt>
                <c:pt idx="51">
                  <c:v>-7.0000000000000007E-2</c:v>
                </c:pt>
                <c:pt idx="52">
                  <c:v>-7.0000000000000007E-2</c:v>
                </c:pt>
                <c:pt idx="53">
                  <c:v>-0.06</c:v>
                </c:pt>
                <c:pt idx="54">
                  <c:v>-0.06</c:v>
                </c:pt>
                <c:pt idx="55">
                  <c:v>-0.06</c:v>
                </c:pt>
                <c:pt idx="56">
                  <c:v>-7.0000000000000007E-2</c:v>
                </c:pt>
                <c:pt idx="57">
                  <c:v>-7.0000000000000007E-2</c:v>
                </c:pt>
                <c:pt idx="58">
                  <c:v>-7.0000000000000007E-2</c:v>
                </c:pt>
                <c:pt idx="59">
                  <c:v>-7.0000000000000007E-2</c:v>
                </c:pt>
                <c:pt idx="60">
                  <c:v>-0.06</c:v>
                </c:pt>
                <c:pt idx="61">
                  <c:v>-0.06</c:v>
                </c:pt>
                <c:pt idx="62">
                  <c:v>-7.0000000000000007E-2</c:v>
                </c:pt>
                <c:pt idx="63">
                  <c:v>-0.06</c:v>
                </c:pt>
                <c:pt idx="64">
                  <c:v>-0.06</c:v>
                </c:pt>
                <c:pt idx="65">
                  <c:v>-7.0000000000000007E-2</c:v>
                </c:pt>
                <c:pt idx="66">
                  <c:v>-7.0000000000000007E-2</c:v>
                </c:pt>
                <c:pt idx="67">
                  <c:v>-7.0000000000000007E-2</c:v>
                </c:pt>
                <c:pt idx="68">
                  <c:v>-7.0000000000000007E-2</c:v>
                </c:pt>
                <c:pt idx="69">
                  <c:v>-0.06</c:v>
                </c:pt>
                <c:pt idx="70">
                  <c:v>-7.0000000000000007E-2</c:v>
                </c:pt>
                <c:pt idx="71">
                  <c:v>-7.0000000000000007E-2</c:v>
                </c:pt>
                <c:pt idx="72">
                  <c:v>-7.0000000000000007E-2</c:v>
                </c:pt>
                <c:pt idx="73">
                  <c:v>-7.0000000000000007E-2</c:v>
                </c:pt>
                <c:pt idx="74">
                  <c:v>-0.06</c:v>
                </c:pt>
                <c:pt idx="75">
                  <c:v>-7.0000000000000007E-2</c:v>
                </c:pt>
                <c:pt idx="76">
                  <c:v>-7.0000000000000007E-2</c:v>
                </c:pt>
                <c:pt idx="77">
                  <c:v>-7.0000000000000007E-2</c:v>
                </c:pt>
                <c:pt idx="78">
                  <c:v>-7.0000000000000007E-2</c:v>
                </c:pt>
                <c:pt idx="79">
                  <c:v>-7.0000000000000007E-2</c:v>
                </c:pt>
                <c:pt idx="80">
                  <c:v>-7.0000000000000007E-2</c:v>
                </c:pt>
                <c:pt idx="81">
                  <c:v>-7.0000000000000007E-2</c:v>
                </c:pt>
                <c:pt idx="82">
                  <c:v>-7.0000000000000007E-2</c:v>
                </c:pt>
                <c:pt idx="83">
                  <c:v>-7.0000000000000007E-2</c:v>
                </c:pt>
                <c:pt idx="84">
                  <c:v>-7.0000000000000007E-2</c:v>
                </c:pt>
                <c:pt idx="85">
                  <c:v>-7.0000000000000007E-2</c:v>
                </c:pt>
                <c:pt idx="86">
                  <c:v>-7.0000000000000007E-2</c:v>
                </c:pt>
                <c:pt idx="87">
                  <c:v>-7.0000000000000007E-2</c:v>
                </c:pt>
                <c:pt idx="88">
                  <c:v>-7.0000000000000007E-2</c:v>
                </c:pt>
                <c:pt idx="89">
                  <c:v>-7.0000000000000007E-2</c:v>
                </c:pt>
                <c:pt idx="90">
                  <c:v>-7.0000000000000007E-2</c:v>
                </c:pt>
                <c:pt idx="91">
                  <c:v>-7.0000000000000007E-2</c:v>
                </c:pt>
                <c:pt idx="92">
                  <c:v>-7.0000000000000007E-2</c:v>
                </c:pt>
                <c:pt idx="93">
                  <c:v>-7.0000000000000007E-2</c:v>
                </c:pt>
                <c:pt idx="94">
                  <c:v>-7.0000000000000007E-2</c:v>
                </c:pt>
                <c:pt idx="95">
                  <c:v>-7.0000000000000007E-2</c:v>
                </c:pt>
                <c:pt idx="96">
                  <c:v>-7.0000000000000007E-2</c:v>
                </c:pt>
                <c:pt idx="97">
                  <c:v>-7.0000000000000007E-2</c:v>
                </c:pt>
                <c:pt idx="98">
                  <c:v>-7.0000000000000007E-2</c:v>
                </c:pt>
                <c:pt idx="99">
                  <c:v>-7.0000000000000007E-2</c:v>
                </c:pt>
                <c:pt idx="100">
                  <c:v>-0.06</c:v>
                </c:pt>
                <c:pt idx="101">
                  <c:v>-7.0000000000000007E-2</c:v>
                </c:pt>
                <c:pt idx="102">
                  <c:v>-7.0000000000000007E-2</c:v>
                </c:pt>
                <c:pt idx="103">
                  <c:v>-7.0000000000000007E-2</c:v>
                </c:pt>
                <c:pt idx="104">
                  <c:v>-7.0000000000000007E-2</c:v>
                </c:pt>
                <c:pt idx="105">
                  <c:v>-7.0000000000000007E-2</c:v>
                </c:pt>
                <c:pt idx="106">
                  <c:v>-7.0000000000000007E-2</c:v>
                </c:pt>
                <c:pt idx="107">
                  <c:v>-7.0000000000000007E-2</c:v>
                </c:pt>
                <c:pt idx="108">
                  <c:v>-0.06</c:v>
                </c:pt>
                <c:pt idx="109">
                  <c:v>-7.0000000000000007E-2</c:v>
                </c:pt>
                <c:pt idx="110">
                  <c:v>-7.0000000000000007E-2</c:v>
                </c:pt>
                <c:pt idx="111">
                  <c:v>-7.0000000000000007E-2</c:v>
                </c:pt>
                <c:pt idx="112">
                  <c:v>-0.06</c:v>
                </c:pt>
                <c:pt idx="113">
                  <c:v>-7.0000000000000007E-2</c:v>
                </c:pt>
                <c:pt idx="114">
                  <c:v>-7.0000000000000007E-2</c:v>
                </c:pt>
                <c:pt idx="115">
                  <c:v>-7.0000000000000007E-2</c:v>
                </c:pt>
                <c:pt idx="116">
                  <c:v>-7.0000000000000007E-2</c:v>
                </c:pt>
                <c:pt idx="117">
                  <c:v>-7.0000000000000007E-2</c:v>
                </c:pt>
                <c:pt idx="118">
                  <c:v>-7.0000000000000007E-2</c:v>
                </c:pt>
                <c:pt idx="119">
                  <c:v>-7.0000000000000007E-2</c:v>
                </c:pt>
                <c:pt idx="120">
                  <c:v>-7.0000000000000007E-2</c:v>
                </c:pt>
                <c:pt idx="121">
                  <c:v>-7.0000000000000007E-2</c:v>
                </c:pt>
                <c:pt idx="122">
                  <c:v>-7.0000000000000007E-2</c:v>
                </c:pt>
                <c:pt idx="123">
                  <c:v>-7.0000000000000007E-2</c:v>
                </c:pt>
                <c:pt idx="124">
                  <c:v>-7.0000000000000007E-2</c:v>
                </c:pt>
                <c:pt idx="125">
                  <c:v>-0.06</c:v>
                </c:pt>
                <c:pt idx="126">
                  <c:v>-7.0000000000000007E-2</c:v>
                </c:pt>
                <c:pt idx="127">
                  <c:v>-0.06</c:v>
                </c:pt>
                <c:pt idx="128">
                  <c:v>-7.0000000000000007E-2</c:v>
                </c:pt>
                <c:pt idx="129">
                  <c:v>-7.0000000000000007E-2</c:v>
                </c:pt>
                <c:pt idx="130">
                  <c:v>-7.0000000000000007E-2</c:v>
                </c:pt>
                <c:pt idx="131">
                  <c:v>-7.0000000000000007E-2</c:v>
                </c:pt>
                <c:pt idx="132">
                  <c:v>-7.0000000000000007E-2</c:v>
                </c:pt>
                <c:pt idx="133">
                  <c:v>-7.0000000000000007E-2</c:v>
                </c:pt>
                <c:pt idx="134">
                  <c:v>-7.0000000000000007E-2</c:v>
                </c:pt>
                <c:pt idx="135">
                  <c:v>-7.0000000000000007E-2</c:v>
                </c:pt>
                <c:pt idx="136">
                  <c:v>-0.06</c:v>
                </c:pt>
                <c:pt idx="137">
                  <c:v>-7.0000000000000007E-2</c:v>
                </c:pt>
                <c:pt idx="138">
                  <c:v>-7.0000000000000007E-2</c:v>
                </c:pt>
                <c:pt idx="139">
                  <c:v>-7.0000000000000007E-2</c:v>
                </c:pt>
                <c:pt idx="140">
                  <c:v>-7.0000000000000007E-2</c:v>
                </c:pt>
                <c:pt idx="141">
                  <c:v>-7.0000000000000007E-2</c:v>
                </c:pt>
                <c:pt idx="142">
                  <c:v>-7.0000000000000007E-2</c:v>
                </c:pt>
                <c:pt idx="143">
                  <c:v>-7.0000000000000007E-2</c:v>
                </c:pt>
                <c:pt idx="144">
                  <c:v>-7.0000000000000007E-2</c:v>
                </c:pt>
                <c:pt idx="145">
                  <c:v>-7.0000000000000007E-2</c:v>
                </c:pt>
                <c:pt idx="146">
                  <c:v>-7.0000000000000007E-2</c:v>
                </c:pt>
                <c:pt idx="147">
                  <c:v>-7.0000000000000007E-2</c:v>
                </c:pt>
                <c:pt idx="148">
                  <c:v>-7.0000000000000007E-2</c:v>
                </c:pt>
                <c:pt idx="149">
                  <c:v>-7.0000000000000007E-2</c:v>
                </c:pt>
                <c:pt idx="150">
                  <c:v>-7.0000000000000007E-2</c:v>
                </c:pt>
                <c:pt idx="151">
                  <c:v>-0.06</c:v>
                </c:pt>
                <c:pt idx="152">
                  <c:v>-0.06</c:v>
                </c:pt>
                <c:pt idx="153">
                  <c:v>-0.06</c:v>
                </c:pt>
                <c:pt idx="154">
                  <c:v>-0.05</c:v>
                </c:pt>
                <c:pt idx="155">
                  <c:v>-0.02</c:v>
                </c:pt>
                <c:pt idx="156">
                  <c:v>-0.02</c:v>
                </c:pt>
                <c:pt idx="157">
                  <c:v>-0.01</c:v>
                </c:pt>
                <c:pt idx="158">
                  <c:v>0.02</c:v>
                </c:pt>
                <c:pt idx="159">
                  <c:v>0.02</c:v>
                </c:pt>
                <c:pt idx="160">
                  <c:v>0.02</c:v>
                </c:pt>
                <c:pt idx="161">
                  <c:v>0.03</c:v>
                </c:pt>
                <c:pt idx="162">
                  <c:v>0.04</c:v>
                </c:pt>
                <c:pt idx="163">
                  <c:v>0.05</c:v>
                </c:pt>
                <c:pt idx="164">
                  <c:v>0.05</c:v>
                </c:pt>
                <c:pt idx="165">
                  <c:v>0.05</c:v>
                </c:pt>
                <c:pt idx="166">
                  <c:v>0.05</c:v>
                </c:pt>
                <c:pt idx="167">
                  <c:v>0.05</c:v>
                </c:pt>
                <c:pt idx="168">
                  <c:v>0.05</c:v>
                </c:pt>
                <c:pt idx="169">
                  <c:v>0.05</c:v>
                </c:pt>
                <c:pt idx="170">
                  <c:v>0.05</c:v>
                </c:pt>
                <c:pt idx="171">
                  <c:v>7.0000000000000007E-2</c:v>
                </c:pt>
                <c:pt idx="172">
                  <c:v>7.0000000000000007E-2</c:v>
                </c:pt>
                <c:pt idx="173">
                  <c:v>7.0000000000000007E-2</c:v>
                </c:pt>
                <c:pt idx="174">
                  <c:v>7.0000000000000007E-2</c:v>
                </c:pt>
                <c:pt idx="175">
                  <c:v>7.0000000000000007E-2</c:v>
                </c:pt>
                <c:pt idx="176">
                  <c:v>0.08</c:v>
                </c:pt>
                <c:pt idx="177">
                  <c:v>0.09</c:v>
                </c:pt>
                <c:pt idx="178">
                  <c:v>0.1</c:v>
                </c:pt>
                <c:pt idx="179">
                  <c:v>0.1</c:v>
                </c:pt>
                <c:pt idx="180">
                  <c:v>0.11</c:v>
                </c:pt>
                <c:pt idx="181">
                  <c:v>0.11</c:v>
                </c:pt>
                <c:pt idx="182">
                  <c:v>0.12</c:v>
                </c:pt>
                <c:pt idx="183">
                  <c:v>0.13</c:v>
                </c:pt>
                <c:pt idx="184">
                  <c:v>0.13</c:v>
                </c:pt>
                <c:pt idx="185">
                  <c:v>0.15</c:v>
                </c:pt>
                <c:pt idx="186">
                  <c:v>0.16</c:v>
                </c:pt>
                <c:pt idx="187">
                  <c:v>0.2</c:v>
                </c:pt>
                <c:pt idx="188">
                  <c:v>0.21</c:v>
                </c:pt>
                <c:pt idx="189">
                  <c:v>0.24</c:v>
                </c:pt>
                <c:pt idx="190">
                  <c:v>0.24</c:v>
                </c:pt>
                <c:pt idx="191">
                  <c:v>0.24</c:v>
                </c:pt>
                <c:pt idx="192">
                  <c:v>0.28000000000000003</c:v>
                </c:pt>
                <c:pt idx="193">
                  <c:v>0.28000000000000003</c:v>
                </c:pt>
                <c:pt idx="194">
                  <c:v>0.28000000000000003</c:v>
                </c:pt>
                <c:pt idx="195">
                  <c:v>0.28000000000000003</c:v>
                </c:pt>
                <c:pt idx="196">
                  <c:v>0.3</c:v>
                </c:pt>
                <c:pt idx="197">
                  <c:v>0.31</c:v>
                </c:pt>
                <c:pt idx="198">
                  <c:v>0.31</c:v>
                </c:pt>
                <c:pt idx="199">
                  <c:v>0.31</c:v>
                </c:pt>
                <c:pt idx="200">
                  <c:v>0.31</c:v>
                </c:pt>
                <c:pt idx="201">
                  <c:v>0.32</c:v>
                </c:pt>
                <c:pt idx="202">
                  <c:v>0.34</c:v>
                </c:pt>
                <c:pt idx="203">
                  <c:v>0.36</c:v>
                </c:pt>
                <c:pt idx="204">
                  <c:v>0.36</c:v>
                </c:pt>
                <c:pt idx="205">
                  <c:v>0.36</c:v>
                </c:pt>
                <c:pt idx="206">
                  <c:v>0.38</c:v>
                </c:pt>
                <c:pt idx="207">
                  <c:v>0.38</c:v>
                </c:pt>
                <c:pt idx="208">
                  <c:v>0.38</c:v>
                </c:pt>
                <c:pt idx="209">
                  <c:v>0.38</c:v>
                </c:pt>
                <c:pt idx="210">
                  <c:v>0.39</c:v>
                </c:pt>
                <c:pt idx="211">
                  <c:v>0.41</c:v>
                </c:pt>
                <c:pt idx="212">
                  <c:v>0.41</c:v>
                </c:pt>
                <c:pt idx="213">
                  <c:v>0.41</c:v>
                </c:pt>
                <c:pt idx="214">
                  <c:v>0.46</c:v>
                </c:pt>
                <c:pt idx="215">
                  <c:v>0.46</c:v>
                </c:pt>
                <c:pt idx="216">
                  <c:v>0.47</c:v>
                </c:pt>
                <c:pt idx="217">
                  <c:v>0.5</c:v>
                </c:pt>
                <c:pt idx="218">
                  <c:v>0.51</c:v>
                </c:pt>
                <c:pt idx="219">
                  <c:v>0.52</c:v>
                </c:pt>
                <c:pt idx="220">
                  <c:v>0.53</c:v>
                </c:pt>
                <c:pt idx="221">
                  <c:v>0.54</c:v>
                </c:pt>
                <c:pt idx="222">
                  <c:v>0.55000000000000004</c:v>
                </c:pt>
                <c:pt idx="223">
                  <c:v>0.55000000000000004</c:v>
                </c:pt>
                <c:pt idx="224">
                  <c:v>0.56999999999999995</c:v>
                </c:pt>
                <c:pt idx="225">
                  <c:v>0.57999999999999996</c:v>
                </c:pt>
                <c:pt idx="226">
                  <c:v>0.59</c:v>
                </c:pt>
                <c:pt idx="227">
                  <c:v>0.61</c:v>
                </c:pt>
                <c:pt idx="228">
                  <c:v>0.61</c:v>
                </c:pt>
                <c:pt idx="229">
                  <c:v>0.62</c:v>
                </c:pt>
                <c:pt idx="230">
                  <c:v>0.64</c:v>
                </c:pt>
                <c:pt idx="231">
                  <c:v>0.64</c:v>
                </c:pt>
                <c:pt idx="232">
                  <c:v>0.67</c:v>
                </c:pt>
                <c:pt idx="233">
                  <c:v>0.68</c:v>
                </c:pt>
                <c:pt idx="234">
                  <c:v>0.68</c:v>
                </c:pt>
                <c:pt idx="235">
                  <c:v>0.77</c:v>
                </c:pt>
                <c:pt idx="236">
                  <c:v>0.8</c:v>
                </c:pt>
                <c:pt idx="237">
                  <c:v>0.8</c:v>
                </c:pt>
                <c:pt idx="238">
                  <c:v>0.83</c:v>
                </c:pt>
                <c:pt idx="239">
                  <c:v>0.86</c:v>
                </c:pt>
                <c:pt idx="240">
                  <c:v>0.9</c:v>
                </c:pt>
                <c:pt idx="241">
                  <c:v>0.94</c:v>
                </c:pt>
                <c:pt idx="242">
                  <c:v>0.95</c:v>
                </c:pt>
                <c:pt idx="243">
                  <c:v>1</c:v>
                </c:pt>
                <c:pt idx="244">
                  <c:v>1</c:v>
                </c:pt>
                <c:pt idx="245">
                  <c:v>1.06</c:v>
                </c:pt>
                <c:pt idx="246">
                  <c:v>1.06</c:v>
                </c:pt>
                <c:pt idx="247">
                  <c:v>1.1000000000000001</c:v>
                </c:pt>
                <c:pt idx="248">
                  <c:v>1.1499999999999999</c:v>
                </c:pt>
                <c:pt idx="249">
                  <c:v>1.1499999999999999</c:v>
                </c:pt>
                <c:pt idx="250">
                  <c:v>1.1599999999999999</c:v>
                </c:pt>
                <c:pt idx="251">
                  <c:v>1.1599999999999999</c:v>
                </c:pt>
                <c:pt idx="252">
                  <c:v>1.17</c:v>
                </c:pt>
                <c:pt idx="253">
                  <c:v>1.17</c:v>
                </c:pt>
                <c:pt idx="254">
                  <c:v>1.23</c:v>
                </c:pt>
                <c:pt idx="255">
                  <c:v>1.23</c:v>
                </c:pt>
                <c:pt idx="256">
                  <c:v>1.23</c:v>
                </c:pt>
                <c:pt idx="257">
                  <c:v>1.23</c:v>
                </c:pt>
                <c:pt idx="258">
                  <c:v>1.25</c:v>
                </c:pt>
                <c:pt idx="259">
                  <c:v>1.26</c:v>
                </c:pt>
                <c:pt idx="260">
                  <c:v>1.26</c:v>
                </c:pt>
                <c:pt idx="261">
                  <c:v>1.28</c:v>
                </c:pt>
                <c:pt idx="262">
                  <c:v>1.28</c:v>
                </c:pt>
                <c:pt idx="263">
                  <c:v>1.29</c:v>
                </c:pt>
                <c:pt idx="264">
                  <c:v>1.32</c:v>
                </c:pt>
                <c:pt idx="265">
                  <c:v>1.32</c:v>
                </c:pt>
                <c:pt idx="266">
                  <c:v>1.35</c:v>
                </c:pt>
                <c:pt idx="267">
                  <c:v>1.35</c:v>
                </c:pt>
                <c:pt idx="268">
                  <c:v>1.35</c:v>
                </c:pt>
                <c:pt idx="269">
                  <c:v>1.35</c:v>
                </c:pt>
                <c:pt idx="270">
                  <c:v>1.39</c:v>
                </c:pt>
                <c:pt idx="271">
                  <c:v>1.41</c:v>
                </c:pt>
                <c:pt idx="272">
                  <c:v>1.44</c:v>
                </c:pt>
                <c:pt idx="273">
                  <c:v>1.48</c:v>
                </c:pt>
                <c:pt idx="274">
                  <c:v>1.49</c:v>
                </c:pt>
                <c:pt idx="275">
                  <c:v>1.53</c:v>
                </c:pt>
                <c:pt idx="276">
                  <c:v>1.54</c:v>
                </c:pt>
                <c:pt idx="277">
                  <c:v>1.62</c:v>
                </c:pt>
                <c:pt idx="278">
                  <c:v>1.64</c:v>
                </c:pt>
                <c:pt idx="279">
                  <c:v>1.7</c:v>
                </c:pt>
                <c:pt idx="280">
                  <c:v>1.72</c:v>
                </c:pt>
                <c:pt idx="281">
                  <c:v>1.73</c:v>
                </c:pt>
                <c:pt idx="282">
                  <c:v>1.79</c:v>
                </c:pt>
                <c:pt idx="283">
                  <c:v>1.85</c:v>
                </c:pt>
                <c:pt idx="284">
                  <c:v>1.85</c:v>
                </c:pt>
                <c:pt idx="285">
                  <c:v>1.91</c:v>
                </c:pt>
                <c:pt idx="286">
                  <c:v>1.91</c:v>
                </c:pt>
                <c:pt idx="287">
                  <c:v>1.92</c:v>
                </c:pt>
                <c:pt idx="288">
                  <c:v>1.97</c:v>
                </c:pt>
                <c:pt idx="289">
                  <c:v>1.98</c:v>
                </c:pt>
                <c:pt idx="290">
                  <c:v>2.0299999999999998</c:v>
                </c:pt>
                <c:pt idx="291">
                  <c:v>2.04</c:v>
                </c:pt>
                <c:pt idx="292">
                  <c:v>2.0699999999999998</c:v>
                </c:pt>
                <c:pt idx="293">
                  <c:v>2.0699999999999998</c:v>
                </c:pt>
                <c:pt idx="294">
                  <c:v>2.12</c:v>
                </c:pt>
                <c:pt idx="295">
                  <c:v>2.12</c:v>
                </c:pt>
                <c:pt idx="296">
                  <c:v>2.17</c:v>
                </c:pt>
                <c:pt idx="297">
                  <c:v>2.17</c:v>
                </c:pt>
                <c:pt idx="298">
                  <c:v>2.2000000000000002</c:v>
                </c:pt>
                <c:pt idx="299">
                  <c:v>2.2000000000000002</c:v>
                </c:pt>
                <c:pt idx="300">
                  <c:v>2.2599999999999998</c:v>
                </c:pt>
                <c:pt idx="301">
                  <c:v>2.2599999999999998</c:v>
                </c:pt>
                <c:pt idx="302">
                  <c:v>2.2999999999999998</c:v>
                </c:pt>
                <c:pt idx="303">
                  <c:v>2.33</c:v>
                </c:pt>
                <c:pt idx="304">
                  <c:v>2.37</c:v>
                </c:pt>
                <c:pt idx="305">
                  <c:v>2.39</c:v>
                </c:pt>
                <c:pt idx="306">
                  <c:v>2.4700000000000002</c:v>
                </c:pt>
                <c:pt idx="307">
                  <c:v>2.52</c:v>
                </c:pt>
                <c:pt idx="308">
                  <c:v>2.58</c:v>
                </c:pt>
                <c:pt idx="309">
                  <c:v>2.64</c:v>
                </c:pt>
                <c:pt idx="310">
                  <c:v>2.71</c:v>
                </c:pt>
                <c:pt idx="311">
                  <c:v>2.73</c:v>
                </c:pt>
                <c:pt idx="312">
                  <c:v>2.76</c:v>
                </c:pt>
                <c:pt idx="313">
                  <c:v>2.81</c:v>
                </c:pt>
                <c:pt idx="314">
                  <c:v>2.86</c:v>
                </c:pt>
                <c:pt idx="315">
                  <c:v>2.89</c:v>
                </c:pt>
                <c:pt idx="316">
                  <c:v>2.92</c:v>
                </c:pt>
                <c:pt idx="317">
                  <c:v>2.95</c:v>
                </c:pt>
                <c:pt idx="318">
                  <c:v>3.01</c:v>
                </c:pt>
                <c:pt idx="319">
                  <c:v>3.03</c:v>
                </c:pt>
                <c:pt idx="320">
                  <c:v>3.05</c:v>
                </c:pt>
                <c:pt idx="321">
                  <c:v>3.15</c:v>
                </c:pt>
                <c:pt idx="322">
                  <c:v>3.2</c:v>
                </c:pt>
                <c:pt idx="323">
                  <c:v>3.25</c:v>
                </c:pt>
                <c:pt idx="324">
                  <c:v>3.28</c:v>
                </c:pt>
                <c:pt idx="325">
                  <c:v>3.35</c:v>
                </c:pt>
                <c:pt idx="326">
                  <c:v>3.39</c:v>
                </c:pt>
                <c:pt idx="327">
                  <c:v>3.44</c:v>
                </c:pt>
                <c:pt idx="328">
                  <c:v>3.53</c:v>
                </c:pt>
                <c:pt idx="329">
                  <c:v>3.61</c:v>
                </c:pt>
                <c:pt idx="330">
                  <c:v>3.67</c:v>
                </c:pt>
                <c:pt idx="331">
                  <c:v>3.78</c:v>
                </c:pt>
                <c:pt idx="332">
                  <c:v>3.86</c:v>
                </c:pt>
                <c:pt idx="333">
                  <c:v>3.91</c:v>
                </c:pt>
                <c:pt idx="334">
                  <c:v>3.95</c:v>
                </c:pt>
                <c:pt idx="335">
                  <c:v>4.07</c:v>
                </c:pt>
                <c:pt idx="336">
                  <c:v>4.13</c:v>
                </c:pt>
                <c:pt idx="337">
                  <c:v>4.18</c:v>
                </c:pt>
                <c:pt idx="338">
                  <c:v>4.2300000000000004</c:v>
                </c:pt>
                <c:pt idx="339">
                  <c:v>4.3</c:v>
                </c:pt>
                <c:pt idx="340">
                  <c:v>4.38</c:v>
                </c:pt>
                <c:pt idx="341">
                  <c:v>4.42</c:v>
                </c:pt>
                <c:pt idx="342">
                  <c:v>4.47</c:v>
                </c:pt>
                <c:pt idx="343">
                  <c:v>4.54</c:v>
                </c:pt>
                <c:pt idx="344">
                  <c:v>4.59</c:v>
                </c:pt>
                <c:pt idx="345">
                  <c:v>4.6900000000000004</c:v>
                </c:pt>
                <c:pt idx="346">
                  <c:v>4.75</c:v>
                </c:pt>
                <c:pt idx="347">
                  <c:v>4.83</c:v>
                </c:pt>
                <c:pt idx="348">
                  <c:v>4.93</c:v>
                </c:pt>
                <c:pt idx="349">
                  <c:v>5.0999999999999996</c:v>
                </c:pt>
                <c:pt idx="350">
                  <c:v>5.16</c:v>
                </c:pt>
                <c:pt idx="351">
                  <c:v>5.18</c:v>
                </c:pt>
                <c:pt idx="352">
                  <c:v>5.26</c:v>
                </c:pt>
                <c:pt idx="353">
                  <c:v>5.31</c:v>
                </c:pt>
                <c:pt idx="354">
                  <c:v>5.35</c:v>
                </c:pt>
                <c:pt idx="355">
                  <c:v>5.47</c:v>
                </c:pt>
                <c:pt idx="356">
                  <c:v>5.53</c:v>
                </c:pt>
                <c:pt idx="357">
                  <c:v>5.57</c:v>
                </c:pt>
                <c:pt idx="358">
                  <c:v>5.68</c:v>
                </c:pt>
                <c:pt idx="359">
                  <c:v>5.69</c:v>
                </c:pt>
                <c:pt idx="360">
                  <c:v>5.75</c:v>
                </c:pt>
                <c:pt idx="361">
                  <c:v>5.83</c:v>
                </c:pt>
                <c:pt idx="362">
                  <c:v>5.9</c:v>
                </c:pt>
                <c:pt idx="363">
                  <c:v>6.09</c:v>
                </c:pt>
                <c:pt idx="364">
                  <c:v>6.16</c:v>
                </c:pt>
                <c:pt idx="365">
                  <c:v>6.28</c:v>
                </c:pt>
                <c:pt idx="366">
                  <c:v>6.37</c:v>
                </c:pt>
                <c:pt idx="367">
                  <c:v>6.48</c:v>
                </c:pt>
                <c:pt idx="368">
                  <c:v>6.53</c:v>
                </c:pt>
                <c:pt idx="369">
                  <c:v>6.58</c:v>
                </c:pt>
                <c:pt idx="370">
                  <c:v>6.63</c:v>
                </c:pt>
                <c:pt idx="371">
                  <c:v>6.68</c:v>
                </c:pt>
                <c:pt idx="372">
                  <c:v>6.72</c:v>
                </c:pt>
                <c:pt idx="373">
                  <c:v>6.8</c:v>
                </c:pt>
                <c:pt idx="374">
                  <c:v>6.84</c:v>
                </c:pt>
                <c:pt idx="375">
                  <c:v>6.87</c:v>
                </c:pt>
                <c:pt idx="376">
                  <c:v>6.93</c:v>
                </c:pt>
                <c:pt idx="377">
                  <c:v>7.03</c:v>
                </c:pt>
                <c:pt idx="378">
                  <c:v>7.1</c:v>
                </c:pt>
                <c:pt idx="379">
                  <c:v>7.16</c:v>
                </c:pt>
                <c:pt idx="380">
                  <c:v>7.24</c:v>
                </c:pt>
                <c:pt idx="381">
                  <c:v>7.4</c:v>
                </c:pt>
                <c:pt idx="382">
                  <c:v>7.53</c:v>
                </c:pt>
                <c:pt idx="383">
                  <c:v>7.66</c:v>
                </c:pt>
                <c:pt idx="384">
                  <c:v>7.72</c:v>
                </c:pt>
                <c:pt idx="385">
                  <c:v>7.92</c:v>
                </c:pt>
                <c:pt idx="386">
                  <c:v>8.0500000000000007</c:v>
                </c:pt>
                <c:pt idx="387">
                  <c:v>8.17</c:v>
                </c:pt>
                <c:pt idx="388">
                  <c:v>8.2799999999999994</c:v>
                </c:pt>
                <c:pt idx="389">
                  <c:v>8.4</c:v>
                </c:pt>
                <c:pt idx="390">
                  <c:v>8.51</c:v>
                </c:pt>
                <c:pt idx="391">
                  <c:v>8.6300000000000008</c:v>
                </c:pt>
                <c:pt idx="392">
                  <c:v>8.86</c:v>
                </c:pt>
                <c:pt idx="393">
                  <c:v>8.9</c:v>
                </c:pt>
                <c:pt idx="394">
                  <c:v>8.9700000000000006</c:v>
                </c:pt>
                <c:pt idx="395">
                  <c:v>9.07</c:v>
                </c:pt>
                <c:pt idx="396">
                  <c:v>9.1999999999999993</c:v>
                </c:pt>
                <c:pt idx="397">
                  <c:v>9.32</c:v>
                </c:pt>
                <c:pt idx="398">
                  <c:v>9.4499999999999993</c:v>
                </c:pt>
                <c:pt idx="399">
                  <c:v>9.57</c:v>
                </c:pt>
                <c:pt idx="400">
                  <c:v>9.7200000000000006</c:v>
                </c:pt>
                <c:pt idx="401">
                  <c:v>9.91</c:v>
                </c:pt>
                <c:pt idx="402">
                  <c:v>10.06</c:v>
                </c:pt>
                <c:pt idx="403">
                  <c:v>10.1</c:v>
                </c:pt>
                <c:pt idx="404">
                  <c:v>10.24</c:v>
                </c:pt>
                <c:pt idx="405">
                  <c:v>10.37</c:v>
                </c:pt>
                <c:pt idx="406">
                  <c:v>10.49</c:v>
                </c:pt>
                <c:pt idx="407">
                  <c:v>10.84</c:v>
                </c:pt>
                <c:pt idx="408">
                  <c:v>11.02</c:v>
                </c:pt>
                <c:pt idx="409">
                  <c:v>11.12</c:v>
                </c:pt>
                <c:pt idx="410">
                  <c:v>11.25</c:v>
                </c:pt>
                <c:pt idx="411">
                  <c:v>11.32</c:v>
                </c:pt>
                <c:pt idx="412">
                  <c:v>11.39</c:v>
                </c:pt>
                <c:pt idx="413">
                  <c:v>11.41</c:v>
                </c:pt>
                <c:pt idx="414">
                  <c:v>11.54</c:v>
                </c:pt>
                <c:pt idx="415">
                  <c:v>11.63</c:v>
                </c:pt>
                <c:pt idx="416">
                  <c:v>11.71</c:v>
                </c:pt>
                <c:pt idx="417">
                  <c:v>11.81</c:v>
                </c:pt>
                <c:pt idx="418">
                  <c:v>11.92</c:v>
                </c:pt>
                <c:pt idx="419">
                  <c:v>12.03</c:v>
                </c:pt>
                <c:pt idx="420">
                  <c:v>12.1</c:v>
                </c:pt>
                <c:pt idx="421">
                  <c:v>12.26</c:v>
                </c:pt>
                <c:pt idx="422">
                  <c:v>12.33</c:v>
                </c:pt>
                <c:pt idx="423">
                  <c:v>12.44</c:v>
                </c:pt>
                <c:pt idx="424">
                  <c:v>12.59</c:v>
                </c:pt>
                <c:pt idx="425">
                  <c:v>12.72</c:v>
                </c:pt>
                <c:pt idx="426">
                  <c:v>12.81</c:v>
                </c:pt>
                <c:pt idx="427">
                  <c:v>12.84</c:v>
                </c:pt>
                <c:pt idx="428">
                  <c:v>12.94</c:v>
                </c:pt>
                <c:pt idx="429">
                  <c:v>13.08</c:v>
                </c:pt>
                <c:pt idx="430">
                  <c:v>13.2</c:v>
                </c:pt>
                <c:pt idx="431">
                  <c:v>13.31</c:v>
                </c:pt>
                <c:pt idx="432">
                  <c:v>13.43</c:v>
                </c:pt>
                <c:pt idx="433">
                  <c:v>13.62</c:v>
                </c:pt>
                <c:pt idx="434">
                  <c:v>13.86</c:v>
                </c:pt>
                <c:pt idx="435">
                  <c:v>14.13</c:v>
                </c:pt>
                <c:pt idx="436">
                  <c:v>14.54</c:v>
                </c:pt>
                <c:pt idx="437">
                  <c:v>14.97</c:v>
                </c:pt>
                <c:pt idx="438">
                  <c:v>15.3</c:v>
                </c:pt>
                <c:pt idx="439">
                  <c:v>15.62</c:v>
                </c:pt>
                <c:pt idx="440">
                  <c:v>15.69</c:v>
                </c:pt>
                <c:pt idx="441">
                  <c:v>15.91</c:v>
                </c:pt>
                <c:pt idx="442">
                  <c:v>16.13</c:v>
                </c:pt>
                <c:pt idx="443">
                  <c:v>16.670000000000002</c:v>
                </c:pt>
                <c:pt idx="444">
                  <c:v>16.809999999999999</c:v>
                </c:pt>
                <c:pt idx="445">
                  <c:v>16.93</c:v>
                </c:pt>
                <c:pt idx="446">
                  <c:v>17.03</c:v>
                </c:pt>
                <c:pt idx="447">
                  <c:v>17.25</c:v>
                </c:pt>
                <c:pt idx="448">
                  <c:v>17.579999999999998</c:v>
                </c:pt>
                <c:pt idx="449">
                  <c:v>17.78</c:v>
                </c:pt>
                <c:pt idx="450">
                  <c:v>18.57</c:v>
                </c:pt>
                <c:pt idx="451">
                  <c:v>19.559999999999999</c:v>
                </c:pt>
                <c:pt idx="452">
                  <c:v>19.62</c:v>
                </c:pt>
                <c:pt idx="453">
                  <c:v>19.8</c:v>
                </c:pt>
                <c:pt idx="454">
                  <c:v>20.399999999999999</c:v>
                </c:pt>
                <c:pt idx="455">
                  <c:v>20.85</c:v>
                </c:pt>
                <c:pt idx="456">
                  <c:v>21.01</c:v>
                </c:pt>
                <c:pt idx="457">
                  <c:v>21.08</c:v>
                </c:pt>
                <c:pt idx="458">
                  <c:v>21.55</c:v>
                </c:pt>
                <c:pt idx="459">
                  <c:v>22.06</c:v>
                </c:pt>
                <c:pt idx="460">
                  <c:v>22.51</c:v>
                </c:pt>
                <c:pt idx="461">
                  <c:v>22.58</c:v>
                </c:pt>
                <c:pt idx="462">
                  <c:v>23.85</c:v>
                </c:pt>
                <c:pt idx="463">
                  <c:v>23.94</c:v>
                </c:pt>
                <c:pt idx="464">
                  <c:v>25.19</c:v>
                </c:pt>
                <c:pt idx="465">
                  <c:v>25.35</c:v>
                </c:pt>
                <c:pt idx="466">
                  <c:v>26.83</c:v>
                </c:pt>
                <c:pt idx="467">
                  <c:v>26.96</c:v>
                </c:pt>
                <c:pt idx="468">
                  <c:v>28.26</c:v>
                </c:pt>
                <c:pt idx="469">
                  <c:v>28.33</c:v>
                </c:pt>
                <c:pt idx="470">
                  <c:v>29.57</c:v>
                </c:pt>
                <c:pt idx="471">
                  <c:v>29.64</c:v>
                </c:pt>
                <c:pt idx="472">
                  <c:v>29.73</c:v>
                </c:pt>
                <c:pt idx="473">
                  <c:v>30.82</c:v>
                </c:pt>
                <c:pt idx="474">
                  <c:v>30.91</c:v>
                </c:pt>
                <c:pt idx="475">
                  <c:v>30.96</c:v>
                </c:pt>
                <c:pt idx="476">
                  <c:v>32.14</c:v>
                </c:pt>
                <c:pt idx="477">
                  <c:v>32.200000000000003</c:v>
                </c:pt>
                <c:pt idx="478">
                  <c:v>32.229999999999997</c:v>
                </c:pt>
              </c:numCache>
            </c:numRef>
          </c:xVal>
          <c:yVal>
            <c:numRef>
              <c:f>'PC24'!$D$8:$D$486</c:f>
              <c:numCache>
                <c:formatCode>General</c:formatCode>
                <c:ptCount val="479"/>
                <c:pt idx="0">
                  <c:v>48.2</c:v>
                </c:pt>
                <c:pt idx="1">
                  <c:v>69.150000000000006</c:v>
                </c:pt>
                <c:pt idx="2">
                  <c:v>67.06</c:v>
                </c:pt>
                <c:pt idx="3">
                  <c:v>100.58</c:v>
                </c:pt>
                <c:pt idx="4">
                  <c:v>123.63</c:v>
                </c:pt>
                <c:pt idx="5">
                  <c:v>132.02000000000001</c:v>
                </c:pt>
                <c:pt idx="6">
                  <c:v>127.83</c:v>
                </c:pt>
                <c:pt idx="7">
                  <c:v>125.73</c:v>
                </c:pt>
                <c:pt idx="8">
                  <c:v>125.73</c:v>
                </c:pt>
                <c:pt idx="9">
                  <c:v>125.73</c:v>
                </c:pt>
                <c:pt idx="10">
                  <c:v>132.02000000000001</c:v>
                </c:pt>
                <c:pt idx="11">
                  <c:v>142.49</c:v>
                </c:pt>
                <c:pt idx="12">
                  <c:v>161.35</c:v>
                </c:pt>
                <c:pt idx="13">
                  <c:v>165.54</c:v>
                </c:pt>
                <c:pt idx="14">
                  <c:v>167.64</c:v>
                </c:pt>
                <c:pt idx="15">
                  <c:v>167.64</c:v>
                </c:pt>
                <c:pt idx="16">
                  <c:v>167.64</c:v>
                </c:pt>
                <c:pt idx="17">
                  <c:v>169.74</c:v>
                </c:pt>
                <c:pt idx="18">
                  <c:v>171.83</c:v>
                </c:pt>
                <c:pt idx="19">
                  <c:v>173.93</c:v>
                </c:pt>
                <c:pt idx="20">
                  <c:v>173.93</c:v>
                </c:pt>
                <c:pt idx="21">
                  <c:v>176.02</c:v>
                </c:pt>
                <c:pt idx="22">
                  <c:v>178.12</c:v>
                </c:pt>
                <c:pt idx="23">
                  <c:v>182.31</c:v>
                </c:pt>
                <c:pt idx="24">
                  <c:v>186.5</c:v>
                </c:pt>
                <c:pt idx="25">
                  <c:v>190.69</c:v>
                </c:pt>
                <c:pt idx="26">
                  <c:v>194.88</c:v>
                </c:pt>
                <c:pt idx="27">
                  <c:v>199.07</c:v>
                </c:pt>
                <c:pt idx="28">
                  <c:v>205.36</c:v>
                </c:pt>
                <c:pt idx="29">
                  <c:v>207.45</c:v>
                </c:pt>
                <c:pt idx="30">
                  <c:v>211.65</c:v>
                </c:pt>
                <c:pt idx="31">
                  <c:v>213.74</c:v>
                </c:pt>
                <c:pt idx="32">
                  <c:v>217.93</c:v>
                </c:pt>
                <c:pt idx="33">
                  <c:v>220.03</c:v>
                </c:pt>
                <c:pt idx="34">
                  <c:v>222.12</c:v>
                </c:pt>
                <c:pt idx="35">
                  <c:v>226.31</c:v>
                </c:pt>
                <c:pt idx="36">
                  <c:v>228.41</c:v>
                </c:pt>
                <c:pt idx="37">
                  <c:v>232.6</c:v>
                </c:pt>
                <c:pt idx="38">
                  <c:v>234.7</c:v>
                </c:pt>
                <c:pt idx="39">
                  <c:v>238.89</c:v>
                </c:pt>
                <c:pt idx="40">
                  <c:v>243.08</c:v>
                </c:pt>
                <c:pt idx="41">
                  <c:v>245.17</c:v>
                </c:pt>
                <c:pt idx="42">
                  <c:v>253.56</c:v>
                </c:pt>
                <c:pt idx="43">
                  <c:v>255.65</c:v>
                </c:pt>
                <c:pt idx="44">
                  <c:v>259.83999999999997</c:v>
                </c:pt>
                <c:pt idx="45">
                  <c:v>261.94</c:v>
                </c:pt>
                <c:pt idx="46">
                  <c:v>266.13</c:v>
                </c:pt>
                <c:pt idx="47">
                  <c:v>268.22000000000003</c:v>
                </c:pt>
                <c:pt idx="48">
                  <c:v>270.32</c:v>
                </c:pt>
                <c:pt idx="49">
                  <c:v>274.51</c:v>
                </c:pt>
                <c:pt idx="50">
                  <c:v>282.89</c:v>
                </c:pt>
                <c:pt idx="51">
                  <c:v>287.08</c:v>
                </c:pt>
                <c:pt idx="52">
                  <c:v>291.27</c:v>
                </c:pt>
                <c:pt idx="53">
                  <c:v>295.47000000000003</c:v>
                </c:pt>
                <c:pt idx="54">
                  <c:v>297.56</c:v>
                </c:pt>
                <c:pt idx="55">
                  <c:v>301.75</c:v>
                </c:pt>
                <c:pt idx="56">
                  <c:v>305.94</c:v>
                </c:pt>
                <c:pt idx="57">
                  <c:v>308.04000000000002</c:v>
                </c:pt>
                <c:pt idx="58">
                  <c:v>310.13</c:v>
                </c:pt>
                <c:pt idx="59">
                  <c:v>312.23</c:v>
                </c:pt>
                <c:pt idx="60">
                  <c:v>316.42</c:v>
                </c:pt>
                <c:pt idx="61">
                  <c:v>318.52</c:v>
                </c:pt>
                <c:pt idx="62">
                  <c:v>320.61</c:v>
                </c:pt>
                <c:pt idx="63">
                  <c:v>324.8</c:v>
                </c:pt>
                <c:pt idx="64">
                  <c:v>328.99</c:v>
                </c:pt>
                <c:pt idx="65">
                  <c:v>331.09</c:v>
                </c:pt>
                <c:pt idx="66">
                  <c:v>335.28</c:v>
                </c:pt>
                <c:pt idx="67">
                  <c:v>337.38</c:v>
                </c:pt>
                <c:pt idx="68">
                  <c:v>339.47</c:v>
                </c:pt>
                <c:pt idx="69">
                  <c:v>341.57</c:v>
                </c:pt>
                <c:pt idx="70">
                  <c:v>347.85</c:v>
                </c:pt>
                <c:pt idx="71">
                  <c:v>349.95</c:v>
                </c:pt>
                <c:pt idx="72">
                  <c:v>345.76</c:v>
                </c:pt>
                <c:pt idx="73">
                  <c:v>352.04</c:v>
                </c:pt>
                <c:pt idx="74">
                  <c:v>364.62</c:v>
                </c:pt>
                <c:pt idx="75">
                  <c:v>373</c:v>
                </c:pt>
                <c:pt idx="76">
                  <c:v>379.29</c:v>
                </c:pt>
                <c:pt idx="77">
                  <c:v>383.48</c:v>
                </c:pt>
                <c:pt idx="78">
                  <c:v>387.67</c:v>
                </c:pt>
                <c:pt idx="79">
                  <c:v>391.86</c:v>
                </c:pt>
                <c:pt idx="80">
                  <c:v>393.95</c:v>
                </c:pt>
                <c:pt idx="81">
                  <c:v>396.05</c:v>
                </c:pt>
                <c:pt idx="82">
                  <c:v>396.05</c:v>
                </c:pt>
                <c:pt idx="83">
                  <c:v>400.24</c:v>
                </c:pt>
                <c:pt idx="84">
                  <c:v>402.34</c:v>
                </c:pt>
                <c:pt idx="85">
                  <c:v>404.43</c:v>
                </c:pt>
                <c:pt idx="86">
                  <c:v>408.62</c:v>
                </c:pt>
                <c:pt idx="87">
                  <c:v>410.72</c:v>
                </c:pt>
                <c:pt idx="88">
                  <c:v>412.81</c:v>
                </c:pt>
                <c:pt idx="89">
                  <c:v>417</c:v>
                </c:pt>
                <c:pt idx="90">
                  <c:v>419.1</c:v>
                </c:pt>
                <c:pt idx="91">
                  <c:v>421.2</c:v>
                </c:pt>
                <c:pt idx="92">
                  <c:v>425.39</c:v>
                </c:pt>
                <c:pt idx="93">
                  <c:v>427.48</c:v>
                </c:pt>
                <c:pt idx="94">
                  <c:v>429.58</c:v>
                </c:pt>
                <c:pt idx="95">
                  <c:v>433.77</c:v>
                </c:pt>
                <c:pt idx="96">
                  <c:v>435.86</c:v>
                </c:pt>
                <c:pt idx="97">
                  <c:v>437.96</c:v>
                </c:pt>
                <c:pt idx="98">
                  <c:v>444.25</c:v>
                </c:pt>
                <c:pt idx="99">
                  <c:v>446.34</c:v>
                </c:pt>
                <c:pt idx="100">
                  <c:v>450.53</c:v>
                </c:pt>
                <c:pt idx="101">
                  <c:v>452.63</c:v>
                </c:pt>
                <c:pt idx="102">
                  <c:v>452.63</c:v>
                </c:pt>
                <c:pt idx="103">
                  <c:v>454.72</c:v>
                </c:pt>
                <c:pt idx="104">
                  <c:v>456.82</c:v>
                </c:pt>
                <c:pt idx="105">
                  <c:v>458.91</c:v>
                </c:pt>
                <c:pt idx="106">
                  <c:v>458.91</c:v>
                </c:pt>
                <c:pt idx="107">
                  <c:v>463.11</c:v>
                </c:pt>
                <c:pt idx="108">
                  <c:v>463.11</c:v>
                </c:pt>
                <c:pt idx="109">
                  <c:v>461.01</c:v>
                </c:pt>
                <c:pt idx="110">
                  <c:v>465.2</c:v>
                </c:pt>
                <c:pt idx="111">
                  <c:v>471.49</c:v>
                </c:pt>
                <c:pt idx="112">
                  <c:v>479.87</c:v>
                </c:pt>
                <c:pt idx="113">
                  <c:v>481.97</c:v>
                </c:pt>
                <c:pt idx="114">
                  <c:v>484.06</c:v>
                </c:pt>
                <c:pt idx="115">
                  <c:v>486.16</c:v>
                </c:pt>
                <c:pt idx="116">
                  <c:v>488.25</c:v>
                </c:pt>
                <c:pt idx="117">
                  <c:v>490.35</c:v>
                </c:pt>
                <c:pt idx="118">
                  <c:v>492.44</c:v>
                </c:pt>
                <c:pt idx="119">
                  <c:v>494.54</c:v>
                </c:pt>
                <c:pt idx="120">
                  <c:v>496.63</c:v>
                </c:pt>
                <c:pt idx="121">
                  <c:v>496.63</c:v>
                </c:pt>
                <c:pt idx="122">
                  <c:v>498.73</c:v>
                </c:pt>
                <c:pt idx="123">
                  <c:v>500.82</c:v>
                </c:pt>
                <c:pt idx="124">
                  <c:v>502.92</c:v>
                </c:pt>
                <c:pt idx="125">
                  <c:v>505.02</c:v>
                </c:pt>
                <c:pt idx="126">
                  <c:v>509.21</c:v>
                </c:pt>
                <c:pt idx="127">
                  <c:v>511.3</c:v>
                </c:pt>
                <c:pt idx="128">
                  <c:v>513.4</c:v>
                </c:pt>
                <c:pt idx="129">
                  <c:v>513.4</c:v>
                </c:pt>
                <c:pt idx="130">
                  <c:v>517.59</c:v>
                </c:pt>
                <c:pt idx="131">
                  <c:v>532.26</c:v>
                </c:pt>
                <c:pt idx="132">
                  <c:v>523.87</c:v>
                </c:pt>
                <c:pt idx="133">
                  <c:v>536.45000000000005</c:v>
                </c:pt>
                <c:pt idx="134">
                  <c:v>544.83000000000004</c:v>
                </c:pt>
                <c:pt idx="135">
                  <c:v>546.92999999999995</c:v>
                </c:pt>
                <c:pt idx="136">
                  <c:v>549.02</c:v>
                </c:pt>
                <c:pt idx="137">
                  <c:v>553.21</c:v>
                </c:pt>
                <c:pt idx="138">
                  <c:v>557.4</c:v>
                </c:pt>
                <c:pt idx="139">
                  <c:v>557.4</c:v>
                </c:pt>
                <c:pt idx="140">
                  <c:v>563.69000000000005</c:v>
                </c:pt>
                <c:pt idx="141">
                  <c:v>565.79</c:v>
                </c:pt>
                <c:pt idx="142">
                  <c:v>567.88</c:v>
                </c:pt>
                <c:pt idx="143">
                  <c:v>569.98</c:v>
                </c:pt>
                <c:pt idx="144">
                  <c:v>572.07000000000005</c:v>
                </c:pt>
                <c:pt idx="145">
                  <c:v>576.26</c:v>
                </c:pt>
                <c:pt idx="146">
                  <c:v>578.36</c:v>
                </c:pt>
                <c:pt idx="147">
                  <c:v>580.45000000000005</c:v>
                </c:pt>
                <c:pt idx="148">
                  <c:v>582.54999999999995</c:v>
                </c:pt>
                <c:pt idx="149">
                  <c:v>584.64</c:v>
                </c:pt>
                <c:pt idx="150">
                  <c:v>584.64</c:v>
                </c:pt>
                <c:pt idx="151">
                  <c:v>586.74</c:v>
                </c:pt>
                <c:pt idx="152">
                  <c:v>588.84</c:v>
                </c:pt>
                <c:pt idx="153">
                  <c:v>588.84</c:v>
                </c:pt>
                <c:pt idx="154">
                  <c:v>590.92999999999995</c:v>
                </c:pt>
                <c:pt idx="155">
                  <c:v>593.03</c:v>
                </c:pt>
                <c:pt idx="156">
                  <c:v>601.41</c:v>
                </c:pt>
                <c:pt idx="157">
                  <c:v>599.30999999999995</c:v>
                </c:pt>
                <c:pt idx="158">
                  <c:v>605.6</c:v>
                </c:pt>
                <c:pt idx="159">
                  <c:v>605.6</c:v>
                </c:pt>
                <c:pt idx="160">
                  <c:v>605.6</c:v>
                </c:pt>
                <c:pt idx="161">
                  <c:v>605.6</c:v>
                </c:pt>
                <c:pt idx="162">
                  <c:v>605.6</c:v>
                </c:pt>
                <c:pt idx="163">
                  <c:v>603.5</c:v>
                </c:pt>
                <c:pt idx="164">
                  <c:v>603.5</c:v>
                </c:pt>
                <c:pt idx="165">
                  <c:v>601.41</c:v>
                </c:pt>
                <c:pt idx="166">
                  <c:v>601.41</c:v>
                </c:pt>
                <c:pt idx="167">
                  <c:v>601.41</c:v>
                </c:pt>
                <c:pt idx="168">
                  <c:v>601.41</c:v>
                </c:pt>
                <c:pt idx="169">
                  <c:v>609.79</c:v>
                </c:pt>
                <c:pt idx="170">
                  <c:v>609.79</c:v>
                </c:pt>
                <c:pt idx="171">
                  <c:v>609.79</c:v>
                </c:pt>
                <c:pt idx="172">
                  <c:v>609.79</c:v>
                </c:pt>
                <c:pt idx="173">
                  <c:v>611.89</c:v>
                </c:pt>
                <c:pt idx="174">
                  <c:v>613.98</c:v>
                </c:pt>
                <c:pt idx="175">
                  <c:v>613.98</c:v>
                </c:pt>
                <c:pt idx="176">
                  <c:v>613.98</c:v>
                </c:pt>
                <c:pt idx="177">
                  <c:v>618.16999999999996</c:v>
                </c:pt>
                <c:pt idx="178">
                  <c:v>620.27</c:v>
                </c:pt>
                <c:pt idx="179">
                  <c:v>620.27</c:v>
                </c:pt>
                <c:pt idx="180">
                  <c:v>620.27</c:v>
                </c:pt>
                <c:pt idx="181">
                  <c:v>622.36</c:v>
                </c:pt>
                <c:pt idx="182">
                  <c:v>626.54999999999995</c:v>
                </c:pt>
                <c:pt idx="183">
                  <c:v>630.75</c:v>
                </c:pt>
                <c:pt idx="184">
                  <c:v>622.36</c:v>
                </c:pt>
                <c:pt idx="185">
                  <c:v>634.94000000000005</c:v>
                </c:pt>
                <c:pt idx="186">
                  <c:v>632.84</c:v>
                </c:pt>
                <c:pt idx="187">
                  <c:v>634.94000000000005</c:v>
                </c:pt>
                <c:pt idx="188">
                  <c:v>637.03</c:v>
                </c:pt>
                <c:pt idx="189">
                  <c:v>639.13</c:v>
                </c:pt>
                <c:pt idx="190">
                  <c:v>637.03</c:v>
                </c:pt>
                <c:pt idx="191">
                  <c:v>634.94000000000005</c:v>
                </c:pt>
                <c:pt idx="192">
                  <c:v>637.03</c:v>
                </c:pt>
                <c:pt idx="193">
                  <c:v>637.03</c:v>
                </c:pt>
                <c:pt idx="194">
                  <c:v>634.94000000000005</c:v>
                </c:pt>
                <c:pt idx="195">
                  <c:v>634.94000000000005</c:v>
                </c:pt>
                <c:pt idx="196">
                  <c:v>634.94000000000005</c:v>
                </c:pt>
                <c:pt idx="197">
                  <c:v>634.94000000000005</c:v>
                </c:pt>
                <c:pt idx="198">
                  <c:v>634.94000000000005</c:v>
                </c:pt>
                <c:pt idx="199">
                  <c:v>637.03</c:v>
                </c:pt>
                <c:pt idx="200">
                  <c:v>643.32000000000005</c:v>
                </c:pt>
                <c:pt idx="201">
                  <c:v>645.41</c:v>
                </c:pt>
                <c:pt idx="202">
                  <c:v>647.51</c:v>
                </c:pt>
                <c:pt idx="203">
                  <c:v>647.51</c:v>
                </c:pt>
                <c:pt idx="204">
                  <c:v>647.51</c:v>
                </c:pt>
                <c:pt idx="205">
                  <c:v>647.51</c:v>
                </c:pt>
                <c:pt idx="206">
                  <c:v>649.61</c:v>
                </c:pt>
                <c:pt idx="207">
                  <c:v>647.51</c:v>
                </c:pt>
                <c:pt idx="208">
                  <c:v>647.51</c:v>
                </c:pt>
                <c:pt idx="209">
                  <c:v>647.51</c:v>
                </c:pt>
                <c:pt idx="210">
                  <c:v>647.51</c:v>
                </c:pt>
                <c:pt idx="211">
                  <c:v>649.61</c:v>
                </c:pt>
                <c:pt idx="212">
                  <c:v>651.70000000000005</c:v>
                </c:pt>
                <c:pt idx="213">
                  <c:v>653.79999999999995</c:v>
                </c:pt>
                <c:pt idx="214">
                  <c:v>653.79999999999995</c:v>
                </c:pt>
                <c:pt idx="215">
                  <c:v>664.27</c:v>
                </c:pt>
                <c:pt idx="216">
                  <c:v>666.37</c:v>
                </c:pt>
                <c:pt idx="217">
                  <c:v>662.18</c:v>
                </c:pt>
                <c:pt idx="218">
                  <c:v>664.27</c:v>
                </c:pt>
                <c:pt idx="219">
                  <c:v>666.37</c:v>
                </c:pt>
                <c:pt idx="220">
                  <c:v>666.37</c:v>
                </c:pt>
                <c:pt idx="221">
                  <c:v>666.37</c:v>
                </c:pt>
                <c:pt idx="222">
                  <c:v>664.27</c:v>
                </c:pt>
                <c:pt idx="223">
                  <c:v>664.27</c:v>
                </c:pt>
                <c:pt idx="224">
                  <c:v>666.37</c:v>
                </c:pt>
                <c:pt idx="225">
                  <c:v>672.66</c:v>
                </c:pt>
                <c:pt idx="226">
                  <c:v>674.75</c:v>
                </c:pt>
                <c:pt idx="227">
                  <c:v>676.85</c:v>
                </c:pt>
                <c:pt idx="228">
                  <c:v>676.85</c:v>
                </c:pt>
                <c:pt idx="229">
                  <c:v>678.94</c:v>
                </c:pt>
                <c:pt idx="230">
                  <c:v>685.23</c:v>
                </c:pt>
                <c:pt idx="231">
                  <c:v>683.13</c:v>
                </c:pt>
                <c:pt idx="232">
                  <c:v>685.23</c:v>
                </c:pt>
                <c:pt idx="233">
                  <c:v>678.94</c:v>
                </c:pt>
                <c:pt idx="234">
                  <c:v>693.61</c:v>
                </c:pt>
                <c:pt idx="235">
                  <c:v>706.18</c:v>
                </c:pt>
                <c:pt idx="236">
                  <c:v>704.09</c:v>
                </c:pt>
                <c:pt idx="237">
                  <c:v>699.9</c:v>
                </c:pt>
                <c:pt idx="238">
                  <c:v>701.99</c:v>
                </c:pt>
                <c:pt idx="239">
                  <c:v>706.18</c:v>
                </c:pt>
                <c:pt idx="240">
                  <c:v>710.37</c:v>
                </c:pt>
                <c:pt idx="241">
                  <c:v>714.57</c:v>
                </c:pt>
                <c:pt idx="242">
                  <c:v>718.76</c:v>
                </c:pt>
                <c:pt idx="243">
                  <c:v>714.57</c:v>
                </c:pt>
                <c:pt idx="244">
                  <c:v>716.66</c:v>
                </c:pt>
                <c:pt idx="245">
                  <c:v>716.66</c:v>
                </c:pt>
                <c:pt idx="246">
                  <c:v>716.66</c:v>
                </c:pt>
                <c:pt idx="247">
                  <c:v>716.66</c:v>
                </c:pt>
                <c:pt idx="248">
                  <c:v>716.66</c:v>
                </c:pt>
                <c:pt idx="249">
                  <c:v>716.66</c:v>
                </c:pt>
                <c:pt idx="250">
                  <c:v>716.66</c:v>
                </c:pt>
                <c:pt idx="251">
                  <c:v>716.66</c:v>
                </c:pt>
                <c:pt idx="252">
                  <c:v>718.76</c:v>
                </c:pt>
                <c:pt idx="253">
                  <c:v>718.76</c:v>
                </c:pt>
                <c:pt idx="254">
                  <c:v>720.85</c:v>
                </c:pt>
                <c:pt idx="255">
                  <c:v>720.85</c:v>
                </c:pt>
                <c:pt idx="256">
                  <c:v>722.95</c:v>
                </c:pt>
                <c:pt idx="257">
                  <c:v>725.04</c:v>
                </c:pt>
                <c:pt idx="258">
                  <c:v>725.04</c:v>
                </c:pt>
                <c:pt idx="259">
                  <c:v>725.04</c:v>
                </c:pt>
                <c:pt idx="260">
                  <c:v>725.04</c:v>
                </c:pt>
                <c:pt idx="261">
                  <c:v>725.04</c:v>
                </c:pt>
                <c:pt idx="262">
                  <c:v>725.04</c:v>
                </c:pt>
                <c:pt idx="263">
                  <c:v>727.14</c:v>
                </c:pt>
                <c:pt idx="264">
                  <c:v>735.52</c:v>
                </c:pt>
                <c:pt idx="265">
                  <c:v>737.62</c:v>
                </c:pt>
                <c:pt idx="266">
                  <c:v>739.71</c:v>
                </c:pt>
                <c:pt idx="267">
                  <c:v>733.42</c:v>
                </c:pt>
                <c:pt idx="268">
                  <c:v>731.33</c:v>
                </c:pt>
                <c:pt idx="269">
                  <c:v>737.62</c:v>
                </c:pt>
                <c:pt idx="270">
                  <c:v>752.28</c:v>
                </c:pt>
                <c:pt idx="271">
                  <c:v>760.67</c:v>
                </c:pt>
                <c:pt idx="272">
                  <c:v>762.76</c:v>
                </c:pt>
                <c:pt idx="273">
                  <c:v>766.95</c:v>
                </c:pt>
                <c:pt idx="274">
                  <c:v>771.14</c:v>
                </c:pt>
                <c:pt idx="275">
                  <c:v>775.34</c:v>
                </c:pt>
                <c:pt idx="276">
                  <c:v>783.72</c:v>
                </c:pt>
                <c:pt idx="277">
                  <c:v>790</c:v>
                </c:pt>
                <c:pt idx="278">
                  <c:v>796.29</c:v>
                </c:pt>
                <c:pt idx="279">
                  <c:v>806.77</c:v>
                </c:pt>
                <c:pt idx="280">
                  <c:v>792.1</c:v>
                </c:pt>
                <c:pt idx="281">
                  <c:v>796.29</c:v>
                </c:pt>
                <c:pt idx="282">
                  <c:v>804.67</c:v>
                </c:pt>
                <c:pt idx="283">
                  <c:v>808.86</c:v>
                </c:pt>
                <c:pt idx="284">
                  <c:v>810.96</c:v>
                </c:pt>
                <c:pt idx="285">
                  <c:v>813.05</c:v>
                </c:pt>
                <c:pt idx="286">
                  <c:v>817.25</c:v>
                </c:pt>
                <c:pt idx="287">
                  <c:v>819.34</c:v>
                </c:pt>
                <c:pt idx="288">
                  <c:v>821.44</c:v>
                </c:pt>
                <c:pt idx="289">
                  <c:v>823.53</c:v>
                </c:pt>
                <c:pt idx="290">
                  <c:v>827.72</c:v>
                </c:pt>
                <c:pt idx="291">
                  <c:v>829.82</c:v>
                </c:pt>
                <c:pt idx="292">
                  <c:v>831.91</c:v>
                </c:pt>
                <c:pt idx="293">
                  <c:v>831.91</c:v>
                </c:pt>
                <c:pt idx="294">
                  <c:v>836.1</c:v>
                </c:pt>
                <c:pt idx="295">
                  <c:v>840.3</c:v>
                </c:pt>
                <c:pt idx="296">
                  <c:v>850.77</c:v>
                </c:pt>
                <c:pt idx="297">
                  <c:v>848.68</c:v>
                </c:pt>
                <c:pt idx="298">
                  <c:v>850.77</c:v>
                </c:pt>
                <c:pt idx="299">
                  <c:v>850.77</c:v>
                </c:pt>
                <c:pt idx="300">
                  <c:v>852.87</c:v>
                </c:pt>
                <c:pt idx="301">
                  <c:v>867.54</c:v>
                </c:pt>
                <c:pt idx="302">
                  <c:v>867.54</c:v>
                </c:pt>
                <c:pt idx="303">
                  <c:v>871.73</c:v>
                </c:pt>
                <c:pt idx="304">
                  <c:v>882.21</c:v>
                </c:pt>
                <c:pt idx="305">
                  <c:v>880.11</c:v>
                </c:pt>
                <c:pt idx="306">
                  <c:v>898.97</c:v>
                </c:pt>
                <c:pt idx="307">
                  <c:v>907.35</c:v>
                </c:pt>
                <c:pt idx="308">
                  <c:v>915.73</c:v>
                </c:pt>
                <c:pt idx="309">
                  <c:v>922.02</c:v>
                </c:pt>
                <c:pt idx="310">
                  <c:v>928.31</c:v>
                </c:pt>
                <c:pt idx="311">
                  <c:v>905.26</c:v>
                </c:pt>
                <c:pt idx="312">
                  <c:v>919.92</c:v>
                </c:pt>
                <c:pt idx="313">
                  <c:v>936.69</c:v>
                </c:pt>
                <c:pt idx="314">
                  <c:v>940.88</c:v>
                </c:pt>
                <c:pt idx="315">
                  <c:v>942.98</c:v>
                </c:pt>
                <c:pt idx="316">
                  <c:v>945.07</c:v>
                </c:pt>
                <c:pt idx="317">
                  <c:v>953.45</c:v>
                </c:pt>
                <c:pt idx="318">
                  <c:v>957.64</c:v>
                </c:pt>
                <c:pt idx="319">
                  <c:v>961.83</c:v>
                </c:pt>
                <c:pt idx="320">
                  <c:v>972.31</c:v>
                </c:pt>
                <c:pt idx="321">
                  <c:v>989.08</c:v>
                </c:pt>
                <c:pt idx="322">
                  <c:v>991.17</c:v>
                </c:pt>
                <c:pt idx="323">
                  <c:v>999.55</c:v>
                </c:pt>
                <c:pt idx="324">
                  <c:v>1003.74</c:v>
                </c:pt>
                <c:pt idx="325">
                  <c:v>1012.13</c:v>
                </c:pt>
                <c:pt idx="326">
                  <c:v>1016.32</c:v>
                </c:pt>
                <c:pt idx="327">
                  <c:v>1026.8</c:v>
                </c:pt>
                <c:pt idx="328">
                  <c:v>1037.27</c:v>
                </c:pt>
                <c:pt idx="329">
                  <c:v>1047.75</c:v>
                </c:pt>
                <c:pt idx="330">
                  <c:v>1060.32</c:v>
                </c:pt>
                <c:pt idx="331">
                  <c:v>1074.99</c:v>
                </c:pt>
                <c:pt idx="332">
                  <c:v>1062.42</c:v>
                </c:pt>
                <c:pt idx="333">
                  <c:v>1072.9000000000001</c:v>
                </c:pt>
                <c:pt idx="334">
                  <c:v>1087.56</c:v>
                </c:pt>
                <c:pt idx="335">
                  <c:v>1089.6600000000001</c:v>
                </c:pt>
                <c:pt idx="336">
                  <c:v>1098.04</c:v>
                </c:pt>
                <c:pt idx="337">
                  <c:v>1106.42</c:v>
                </c:pt>
                <c:pt idx="338">
                  <c:v>1112.71</c:v>
                </c:pt>
                <c:pt idx="339">
                  <c:v>1127.3800000000001</c:v>
                </c:pt>
                <c:pt idx="340">
                  <c:v>1127.3800000000001</c:v>
                </c:pt>
                <c:pt idx="341">
                  <c:v>1131.57</c:v>
                </c:pt>
                <c:pt idx="342">
                  <c:v>1133.67</c:v>
                </c:pt>
                <c:pt idx="343">
                  <c:v>1146.24</c:v>
                </c:pt>
                <c:pt idx="344">
                  <c:v>1150.43</c:v>
                </c:pt>
                <c:pt idx="345">
                  <c:v>1158.81</c:v>
                </c:pt>
                <c:pt idx="346">
                  <c:v>1167.19</c:v>
                </c:pt>
                <c:pt idx="347">
                  <c:v>1186.05</c:v>
                </c:pt>
                <c:pt idx="348">
                  <c:v>1192.3399999999999</c:v>
                </c:pt>
                <c:pt idx="349">
                  <c:v>1198.6300000000001</c:v>
                </c:pt>
                <c:pt idx="350">
                  <c:v>1207.01</c:v>
                </c:pt>
                <c:pt idx="351">
                  <c:v>1175.58</c:v>
                </c:pt>
                <c:pt idx="352">
                  <c:v>1209.0999999999999</c:v>
                </c:pt>
                <c:pt idx="353">
                  <c:v>1219.58</c:v>
                </c:pt>
                <c:pt idx="354">
                  <c:v>1223.77</c:v>
                </c:pt>
                <c:pt idx="355">
                  <c:v>1225.8699999999999</c:v>
                </c:pt>
                <c:pt idx="356">
                  <c:v>1230.06</c:v>
                </c:pt>
                <c:pt idx="357">
                  <c:v>1240.54</c:v>
                </c:pt>
                <c:pt idx="358">
                  <c:v>1244.73</c:v>
                </c:pt>
                <c:pt idx="359">
                  <c:v>1215.3900000000001</c:v>
                </c:pt>
                <c:pt idx="360">
                  <c:v>1232.1500000000001</c:v>
                </c:pt>
                <c:pt idx="361">
                  <c:v>1280.3499999999999</c:v>
                </c:pt>
                <c:pt idx="362">
                  <c:v>1286.6400000000001</c:v>
                </c:pt>
                <c:pt idx="363">
                  <c:v>1292.92</c:v>
                </c:pt>
                <c:pt idx="364">
                  <c:v>1301.31</c:v>
                </c:pt>
                <c:pt idx="365">
                  <c:v>1311.78</c:v>
                </c:pt>
                <c:pt idx="366">
                  <c:v>1318.07</c:v>
                </c:pt>
                <c:pt idx="367">
                  <c:v>1303.4000000000001</c:v>
                </c:pt>
                <c:pt idx="368">
                  <c:v>1299.21</c:v>
                </c:pt>
                <c:pt idx="369">
                  <c:v>1318.07</c:v>
                </c:pt>
                <c:pt idx="370">
                  <c:v>1320.16</c:v>
                </c:pt>
                <c:pt idx="371">
                  <c:v>1320.16</c:v>
                </c:pt>
                <c:pt idx="372">
                  <c:v>1324.36</c:v>
                </c:pt>
                <c:pt idx="373">
                  <c:v>1322.26</c:v>
                </c:pt>
                <c:pt idx="374">
                  <c:v>1326.45</c:v>
                </c:pt>
                <c:pt idx="375">
                  <c:v>1326.45</c:v>
                </c:pt>
                <c:pt idx="376">
                  <c:v>1339.02</c:v>
                </c:pt>
                <c:pt idx="377">
                  <c:v>1351.6</c:v>
                </c:pt>
                <c:pt idx="378">
                  <c:v>1353.69</c:v>
                </c:pt>
                <c:pt idx="379">
                  <c:v>1364.17</c:v>
                </c:pt>
                <c:pt idx="380">
                  <c:v>1368.36</c:v>
                </c:pt>
                <c:pt idx="381">
                  <c:v>1403.99</c:v>
                </c:pt>
                <c:pt idx="382">
                  <c:v>1414.46</c:v>
                </c:pt>
                <c:pt idx="383">
                  <c:v>1397.7</c:v>
                </c:pt>
                <c:pt idx="384">
                  <c:v>1376.74</c:v>
                </c:pt>
                <c:pt idx="385">
                  <c:v>1437.51</c:v>
                </c:pt>
                <c:pt idx="386">
                  <c:v>1435.42</c:v>
                </c:pt>
                <c:pt idx="387">
                  <c:v>1445.9</c:v>
                </c:pt>
                <c:pt idx="388">
                  <c:v>1445.9</c:v>
                </c:pt>
                <c:pt idx="389">
                  <c:v>1450.09</c:v>
                </c:pt>
                <c:pt idx="390">
                  <c:v>1454.28</c:v>
                </c:pt>
                <c:pt idx="391">
                  <c:v>1458.47</c:v>
                </c:pt>
                <c:pt idx="392">
                  <c:v>1464.75</c:v>
                </c:pt>
                <c:pt idx="393">
                  <c:v>1412.37</c:v>
                </c:pt>
                <c:pt idx="394">
                  <c:v>1431.23</c:v>
                </c:pt>
                <c:pt idx="395">
                  <c:v>1477.33</c:v>
                </c:pt>
                <c:pt idx="396">
                  <c:v>1481.52</c:v>
                </c:pt>
                <c:pt idx="397">
                  <c:v>1487.81</c:v>
                </c:pt>
                <c:pt idx="398">
                  <c:v>1494.09</c:v>
                </c:pt>
                <c:pt idx="399">
                  <c:v>1502.47</c:v>
                </c:pt>
                <c:pt idx="400">
                  <c:v>1525.52</c:v>
                </c:pt>
                <c:pt idx="401">
                  <c:v>1531.81</c:v>
                </c:pt>
                <c:pt idx="402">
                  <c:v>1527.62</c:v>
                </c:pt>
                <c:pt idx="403">
                  <c:v>1454.28</c:v>
                </c:pt>
                <c:pt idx="404">
                  <c:v>1523.43</c:v>
                </c:pt>
                <c:pt idx="405">
                  <c:v>1512.95</c:v>
                </c:pt>
                <c:pt idx="406">
                  <c:v>1550.67</c:v>
                </c:pt>
                <c:pt idx="407">
                  <c:v>1571.62</c:v>
                </c:pt>
                <c:pt idx="408">
                  <c:v>1552.77</c:v>
                </c:pt>
                <c:pt idx="409">
                  <c:v>1517.14</c:v>
                </c:pt>
                <c:pt idx="410">
                  <c:v>1498.28</c:v>
                </c:pt>
                <c:pt idx="411">
                  <c:v>1494.09</c:v>
                </c:pt>
                <c:pt idx="412">
                  <c:v>1475.23</c:v>
                </c:pt>
                <c:pt idx="413">
                  <c:v>1437.51</c:v>
                </c:pt>
                <c:pt idx="414">
                  <c:v>1504.57</c:v>
                </c:pt>
                <c:pt idx="415">
                  <c:v>1498.28</c:v>
                </c:pt>
                <c:pt idx="416">
                  <c:v>1492</c:v>
                </c:pt>
                <c:pt idx="417">
                  <c:v>1500.38</c:v>
                </c:pt>
                <c:pt idx="418">
                  <c:v>1500.38</c:v>
                </c:pt>
                <c:pt idx="419">
                  <c:v>1485.71</c:v>
                </c:pt>
                <c:pt idx="420">
                  <c:v>1477.33</c:v>
                </c:pt>
                <c:pt idx="421">
                  <c:v>1475.23</c:v>
                </c:pt>
                <c:pt idx="422">
                  <c:v>1473.14</c:v>
                </c:pt>
                <c:pt idx="423">
                  <c:v>1475.23</c:v>
                </c:pt>
                <c:pt idx="424">
                  <c:v>1502.47</c:v>
                </c:pt>
                <c:pt idx="425">
                  <c:v>1485.71</c:v>
                </c:pt>
                <c:pt idx="426">
                  <c:v>1445.9</c:v>
                </c:pt>
                <c:pt idx="427">
                  <c:v>1399.79</c:v>
                </c:pt>
                <c:pt idx="428">
                  <c:v>1471.04</c:v>
                </c:pt>
                <c:pt idx="429">
                  <c:v>1473.14</c:v>
                </c:pt>
                <c:pt idx="430">
                  <c:v>1462.66</c:v>
                </c:pt>
                <c:pt idx="431">
                  <c:v>1447.99</c:v>
                </c:pt>
                <c:pt idx="432">
                  <c:v>1450.09</c:v>
                </c:pt>
                <c:pt idx="433">
                  <c:v>1489.9</c:v>
                </c:pt>
                <c:pt idx="434">
                  <c:v>1439.61</c:v>
                </c:pt>
                <c:pt idx="435">
                  <c:v>1359.98</c:v>
                </c:pt>
                <c:pt idx="436">
                  <c:v>1471.04</c:v>
                </c:pt>
                <c:pt idx="437">
                  <c:v>1412.37</c:v>
                </c:pt>
                <c:pt idx="438">
                  <c:v>1353.69</c:v>
                </c:pt>
                <c:pt idx="439">
                  <c:v>1324.36</c:v>
                </c:pt>
                <c:pt idx="440">
                  <c:v>1227.96</c:v>
                </c:pt>
                <c:pt idx="441">
                  <c:v>1324.36</c:v>
                </c:pt>
                <c:pt idx="442">
                  <c:v>1307.5899999999999</c:v>
                </c:pt>
                <c:pt idx="443">
                  <c:v>1349.5</c:v>
                </c:pt>
                <c:pt idx="444">
                  <c:v>1230.06</c:v>
                </c:pt>
                <c:pt idx="445">
                  <c:v>1263.5899999999999</c:v>
                </c:pt>
                <c:pt idx="446">
                  <c:v>1207.01</c:v>
                </c:pt>
                <c:pt idx="447">
                  <c:v>1303.4000000000001</c:v>
                </c:pt>
                <c:pt idx="448">
                  <c:v>1286.6400000000001</c:v>
                </c:pt>
                <c:pt idx="449">
                  <c:v>1368.36</c:v>
                </c:pt>
                <c:pt idx="450">
                  <c:v>1309.69</c:v>
                </c:pt>
                <c:pt idx="451">
                  <c:v>1244.73</c:v>
                </c:pt>
                <c:pt idx="452">
                  <c:v>1167.19</c:v>
                </c:pt>
                <c:pt idx="453">
                  <c:v>1290.83</c:v>
                </c:pt>
                <c:pt idx="454">
                  <c:v>1355.79</c:v>
                </c:pt>
                <c:pt idx="455">
                  <c:v>1307.5899999999999</c:v>
                </c:pt>
                <c:pt idx="456">
                  <c:v>1200.72</c:v>
                </c:pt>
                <c:pt idx="457">
                  <c:v>1181.8599999999999</c:v>
                </c:pt>
                <c:pt idx="458">
                  <c:v>1303.4000000000001</c:v>
                </c:pt>
                <c:pt idx="459">
                  <c:v>1315.97</c:v>
                </c:pt>
                <c:pt idx="460">
                  <c:v>1202.82</c:v>
                </c:pt>
                <c:pt idx="461">
                  <c:v>1139.95</c:v>
                </c:pt>
                <c:pt idx="462">
                  <c:v>1295.02</c:v>
                </c:pt>
                <c:pt idx="463">
                  <c:v>1158.81</c:v>
                </c:pt>
                <c:pt idx="464">
                  <c:v>1148.33</c:v>
                </c:pt>
                <c:pt idx="465">
                  <c:v>1240.54</c:v>
                </c:pt>
                <c:pt idx="466">
                  <c:v>1171.3800000000001</c:v>
                </c:pt>
                <c:pt idx="467">
                  <c:v>1171.3800000000001</c:v>
                </c:pt>
                <c:pt idx="468">
                  <c:v>1217.49</c:v>
                </c:pt>
                <c:pt idx="469">
                  <c:v>1165.0999999999999</c:v>
                </c:pt>
                <c:pt idx="470">
                  <c:v>1339.02</c:v>
                </c:pt>
                <c:pt idx="471">
                  <c:v>1175.58</c:v>
                </c:pt>
                <c:pt idx="472">
                  <c:v>1171.3800000000001</c:v>
                </c:pt>
                <c:pt idx="473">
                  <c:v>1357.88</c:v>
                </c:pt>
                <c:pt idx="474">
                  <c:v>1177.67</c:v>
                </c:pt>
                <c:pt idx="475">
                  <c:v>1142.05</c:v>
                </c:pt>
                <c:pt idx="476">
                  <c:v>1242.6300000000001</c:v>
                </c:pt>
                <c:pt idx="477">
                  <c:v>1173.48</c:v>
                </c:pt>
                <c:pt idx="478">
                  <c:v>1144.1400000000001</c:v>
                </c:pt>
              </c:numCache>
            </c:numRef>
          </c:yVal>
          <c:smooth val="1"/>
          <c:extLst>
            <c:ext xmlns:c16="http://schemas.microsoft.com/office/drawing/2014/chart" uri="{C3380CC4-5D6E-409C-BE32-E72D297353CC}">
              <c16:uniqueId val="{00000003-51C7-2F4B-AC95-2A94DE8D32F7}"/>
            </c:ext>
          </c:extLst>
        </c:ser>
        <c:dLbls>
          <c:showLegendKey val="0"/>
          <c:showVal val="0"/>
          <c:showCatName val="0"/>
          <c:showSerName val="0"/>
          <c:showPercent val="0"/>
          <c:showBubbleSize val="0"/>
        </c:dLbls>
        <c:axId val="567307912"/>
        <c:axId val="567305288"/>
      </c:scatterChart>
      <c:valAx>
        <c:axId val="567307912"/>
        <c:scaling>
          <c:orientation val="minMax"/>
          <c:max val="3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Desplazamiento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305288"/>
        <c:crosses val="autoZero"/>
        <c:crossBetween val="midCat"/>
      </c:valAx>
      <c:valAx>
        <c:axId val="5673052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Carga</a:t>
                </a:r>
                <a:r>
                  <a:rPr lang="es-CL" baseline="0"/>
                  <a:t> (kg)</a:t>
                </a:r>
                <a:endParaRPr lang="es-CL"/>
              </a:p>
            </c:rich>
          </c:tx>
          <c:layout>
            <c:manualLayout>
              <c:xMode val="edge"/>
              <c:yMode val="edge"/>
              <c:x val="3.6736077605108572E-3"/>
              <c:y val="0.2744974366849117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307912"/>
        <c:crosses val="autoZero"/>
        <c:crossBetween val="midCat"/>
      </c:valAx>
      <c:spPr>
        <a:noFill/>
        <a:ln>
          <a:noFill/>
        </a:ln>
        <a:effectLst/>
      </c:spPr>
    </c:plotArea>
    <c:legend>
      <c:legendPos val="b"/>
      <c:layout>
        <c:manualLayout>
          <c:xMode val="edge"/>
          <c:yMode val="edge"/>
          <c:x val="0.1687580197460756"/>
          <c:y val="0.8985951789624993"/>
          <c:w val="0.75065025749965575"/>
          <c:h val="9.06600065737959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55351496417851"/>
          <c:y val="5.8282546442470079E-2"/>
          <c:w val="0.76698675147710038"/>
          <c:h val="0.64353109626257432"/>
        </c:manualLayout>
      </c:layout>
      <c:scatterChart>
        <c:scatterStyle val="smoothMarker"/>
        <c:varyColors val="0"/>
        <c:ser>
          <c:idx val="0"/>
          <c:order val="0"/>
          <c:tx>
            <c:v>PC41</c:v>
          </c:tx>
          <c:spPr>
            <a:ln w="19050" cap="rnd">
              <a:solidFill>
                <a:schemeClr val="accent1"/>
              </a:solidFill>
              <a:round/>
            </a:ln>
            <a:effectLst/>
          </c:spPr>
          <c:marker>
            <c:symbol val="none"/>
          </c:marker>
          <c:xVal>
            <c:numRef>
              <c:f>'PC41'!$E$2:$E$750</c:f>
              <c:numCache>
                <c:formatCode>General</c:formatCode>
                <c:ptCount val="749"/>
                <c:pt idx="0">
                  <c:v>0</c:v>
                </c:pt>
                <c:pt idx="1">
                  <c:v>0</c:v>
                </c:pt>
                <c:pt idx="2">
                  <c:v>0</c:v>
                </c:pt>
                <c:pt idx="3">
                  <c:v>0</c:v>
                </c:pt>
                <c:pt idx="4">
                  <c:v>0.02</c:v>
                </c:pt>
                <c:pt idx="5">
                  <c:v>0.04</c:v>
                </c:pt>
                <c:pt idx="6">
                  <c:v>7.0000000000000007E-2</c:v>
                </c:pt>
                <c:pt idx="7">
                  <c:v>0.11</c:v>
                </c:pt>
                <c:pt idx="8">
                  <c:v>0.13</c:v>
                </c:pt>
                <c:pt idx="9">
                  <c:v>0.16</c:v>
                </c:pt>
                <c:pt idx="10">
                  <c:v>0.17</c:v>
                </c:pt>
                <c:pt idx="11">
                  <c:v>0.17</c:v>
                </c:pt>
                <c:pt idx="12">
                  <c:v>0.2</c:v>
                </c:pt>
                <c:pt idx="13">
                  <c:v>0.21</c:v>
                </c:pt>
                <c:pt idx="14">
                  <c:v>0.22</c:v>
                </c:pt>
                <c:pt idx="15">
                  <c:v>0.23</c:v>
                </c:pt>
                <c:pt idx="16">
                  <c:v>0.24</c:v>
                </c:pt>
                <c:pt idx="17">
                  <c:v>0.24</c:v>
                </c:pt>
                <c:pt idx="18">
                  <c:v>0.24</c:v>
                </c:pt>
                <c:pt idx="19">
                  <c:v>0.26</c:v>
                </c:pt>
                <c:pt idx="20">
                  <c:v>0.26</c:v>
                </c:pt>
                <c:pt idx="21">
                  <c:v>0.26</c:v>
                </c:pt>
                <c:pt idx="22">
                  <c:v>0.26</c:v>
                </c:pt>
                <c:pt idx="23">
                  <c:v>0.27</c:v>
                </c:pt>
                <c:pt idx="24">
                  <c:v>0.27</c:v>
                </c:pt>
                <c:pt idx="25">
                  <c:v>0.27</c:v>
                </c:pt>
                <c:pt idx="26">
                  <c:v>0.28000000000000003</c:v>
                </c:pt>
                <c:pt idx="27">
                  <c:v>0.28999999999999998</c:v>
                </c:pt>
                <c:pt idx="28">
                  <c:v>0.28999999999999998</c:v>
                </c:pt>
                <c:pt idx="29">
                  <c:v>0.28000000000000003</c:v>
                </c:pt>
                <c:pt idx="30">
                  <c:v>0.28999999999999998</c:v>
                </c:pt>
                <c:pt idx="31">
                  <c:v>0.3</c:v>
                </c:pt>
                <c:pt idx="32">
                  <c:v>0.3</c:v>
                </c:pt>
                <c:pt idx="33">
                  <c:v>0.31</c:v>
                </c:pt>
                <c:pt idx="34">
                  <c:v>0.31</c:v>
                </c:pt>
                <c:pt idx="35">
                  <c:v>0.32</c:v>
                </c:pt>
                <c:pt idx="36">
                  <c:v>0.32</c:v>
                </c:pt>
                <c:pt idx="37">
                  <c:v>0.32</c:v>
                </c:pt>
                <c:pt idx="38">
                  <c:v>0.32</c:v>
                </c:pt>
                <c:pt idx="39">
                  <c:v>0.33</c:v>
                </c:pt>
                <c:pt idx="40">
                  <c:v>0.33</c:v>
                </c:pt>
                <c:pt idx="41">
                  <c:v>0.33</c:v>
                </c:pt>
                <c:pt idx="42">
                  <c:v>0.34</c:v>
                </c:pt>
                <c:pt idx="43">
                  <c:v>0.34</c:v>
                </c:pt>
                <c:pt idx="44">
                  <c:v>0.34</c:v>
                </c:pt>
                <c:pt idx="45">
                  <c:v>0.35</c:v>
                </c:pt>
                <c:pt idx="46">
                  <c:v>0.35</c:v>
                </c:pt>
                <c:pt idx="47">
                  <c:v>0.35</c:v>
                </c:pt>
                <c:pt idx="48">
                  <c:v>0.35</c:v>
                </c:pt>
                <c:pt idx="49">
                  <c:v>0.35</c:v>
                </c:pt>
                <c:pt idx="50">
                  <c:v>0.37</c:v>
                </c:pt>
                <c:pt idx="51">
                  <c:v>0.37</c:v>
                </c:pt>
                <c:pt idx="52">
                  <c:v>0.37</c:v>
                </c:pt>
                <c:pt idx="53">
                  <c:v>0.38</c:v>
                </c:pt>
                <c:pt idx="54">
                  <c:v>0.38</c:v>
                </c:pt>
                <c:pt idx="55">
                  <c:v>0.38</c:v>
                </c:pt>
                <c:pt idx="56">
                  <c:v>0.39</c:v>
                </c:pt>
                <c:pt idx="57">
                  <c:v>0.41</c:v>
                </c:pt>
                <c:pt idx="58">
                  <c:v>0.41</c:v>
                </c:pt>
                <c:pt idx="59">
                  <c:v>0.41</c:v>
                </c:pt>
                <c:pt idx="60">
                  <c:v>0.41</c:v>
                </c:pt>
                <c:pt idx="61">
                  <c:v>0.42</c:v>
                </c:pt>
                <c:pt idx="62">
                  <c:v>0.42</c:v>
                </c:pt>
                <c:pt idx="63">
                  <c:v>0.42</c:v>
                </c:pt>
                <c:pt idx="64">
                  <c:v>0.43</c:v>
                </c:pt>
                <c:pt idx="65">
                  <c:v>0.43</c:v>
                </c:pt>
                <c:pt idx="66">
                  <c:v>0.44</c:v>
                </c:pt>
                <c:pt idx="67">
                  <c:v>0.44</c:v>
                </c:pt>
                <c:pt idx="68">
                  <c:v>0.44</c:v>
                </c:pt>
                <c:pt idx="69">
                  <c:v>0.44</c:v>
                </c:pt>
                <c:pt idx="70">
                  <c:v>0.44</c:v>
                </c:pt>
                <c:pt idx="71">
                  <c:v>0.44</c:v>
                </c:pt>
                <c:pt idx="72">
                  <c:v>0.45</c:v>
                </c:pt>
                <c:pt idx="73">
                  <c:v>0.46</c:v>
                </c:pt>
                <c:pt idx="74">
                  <c:v>0.47</c:v>
                </c:pt>
                <c:pt idx="75">
                  <c:v>0.48</c:v>
                </c:pt>
                <c:pt idx="76">
                  <c:v>0.49</c:v>
                </c:pt>
                <c:pt idx="77">
                  <c:v>0.5</c:v>
                </c:pt>
                <c:pt idx="78">
                  <c:v>0.51</c:v>
                </c:pt>
                <c:pt idx="79">
                  <c:v>0.51</c:v>
                </c:pt>
                <c:pt idx="80">
                  <c:v>0.52</c:v>
                </c:pt>
                <c:pt idx="81">
                  <c:v>0.52</c:v>
                </c:pt>
                <c:pt idx="82">
                  <c:v>0.53</c:v>
                </c:pt>
                <c:pt idx="83">
                  <c:v>0.54</c:v>
                </c:pt>
                <c:pt idx="84">
                  <c:v>0.54</c:v>
                </c:pt>
                <c:pt idx="85">
                  <c:v>0.55000000000000004</c:v>
                </c:pt>
                <c:pt idx="86">
                  <c:v>0.55000000000000004</c:v>
                </c:pt>
                <c:pt idx="87">
                  <c:v>0.55000000000000004</c:v>
                </c:pt>
                <c:pt idx="88">
                  <c:v>0.56999999999999995</c:v>
                </c:pt>
                <c:pt idx="89">
                  <c:v>0.56999999999999995</c:v>
                </c:pt>
                <c:pt idx="90">
                  <c:v>0.56999999999999995</c:v>
                </c:pt>
                <c:pt idx="91">
                  <c:v>0.57999999999999996</c:v>
                </c:pt>
                <c:pt idx="92">
                  <c:v>0.59</c:v>
                </c:pt>
                <c:pt idx="93">
                  <c:v>0.6</c:v>
                </c:pt>
                <c:pt idx="94">
                  <c:v>0.61</c:v>
                </c:pt>
                <c:pt idx="95">
                  <c:v>0.62</c:v>
                </c:pt>
                <c:pt idx="96">
                  <c:v>0.62</c:v>
                </c:pt>
                <c:pt idx="97">
                  <c:v>0.64</c:v>
                </c:pt>
                <c:pt idx="98">
                  <c:v>0.65</c:v>
                </c:pt>
                <c:pt idx="99">
                  <c:v>0.67</c:v>
                </c:pt>
                <c:pt idx="100">
                  <c:v>0.68</c:v>
                </c:pt>
                <c:pt idx="101">
                  <c:v>0.68</c:v>
                </c:pt>
                <c:pt idx="102">
                  <c:v>0.69</c:v>
                </c:pt>
                <c:pt idx="103">
                  <c:v>0.7</c:v>
                </c:pt>
                <c:pt idx="104">
                  <c:v>0.71</c:v>
                </c:pt>
                <c:pt idx="105">
                  <c:v>0.72</c:v>
                </c:pt>
                <c:pt idx="106">
                  <c:v>0.73</c:v>
                </c:pt>
                <c:pt idx="107">
                  <c:v>0.73</c:v>
                </c:pt>
                <c:pt idx="108">
                  <c:v>0.73</c:v>
                </c:pt>
                <c:pt idx="109">
                  <c:v>0.74</c:v>
                </c:pt>
                <c:pt idx="110">
                  <c:v>0.74</c:v>
                </c:pt>
                <c:pt idx="111">
                  <c:v>0.76</c:v>
                </c:pt>
                <c:pt idx="112">
                  <c:v>0.77</c:v>
                </c:pt>
                <c:pt idx="113">
                  <c:v>0.78</c:v>
                </c:pt>
                <c:pt idx="114">
                  <c:v>0.8</c:v>
                </c:pt>
                <c:pt idx="115">
                  <c:v>0.81</c:v>
                </c:pt>
                <c:pt idx="116">
                  <c:v>0.82</c:v>
                </c:pt>
                <c:pt idx="117">
                  <c:v>0.83</c:v>
                </c:pt>
                <c:pt idx="118">
                  <c:v>0.83</c:v>
                </c:pt>
                <c:pt idx="119">
                  <c:v>0.85</c:v>
                </c:pt>
                <c:pt idx="120">
                  <c:v>0.87</c:v>
                </c:pt>
                <c:pt idx="121">
                  <c:v>0.87</c:v>
                </c:pt>
                <c:pt idx="122">
                  <c:v>0.87</c:v>
                </c:pt>
                <c:pt idx="123">
                  <c:v>0.88</c:v>
                </c:pt>
                <c:pt idx="124">
                  <c:v>0.9</c:v>
                </c:pt>
                <c:pt idx="125">
                  <c:v>0.9</c:v>
                </c:pt>
                <c:pt idx="126">
                  <c:v>0.9</c:v>
                </c:pt>
                <c:pt idx="127">
                  <c:v>0.91</c:v>
                </c:pt>
                <c:pt idx="128">
                  <c:v>0.92</c:v>
                </c:pt>
                <c:pt idx="129">
                  <c:v>0.92</c:v>
                </c:pt>
                <c:pt idx="130">
                  <c:v>0.93</c:v>
                </c:pt>
                <c:pt idx="131">
                  <c:v>0.93</c:v>
                </c:pt>
                <c:pt idx="132">
                  <c:v>0.93</c:v>
                </c:pt>
                <c:pt idx="133">
                  <c:v>0.94</c:v>
                </c:pt>
                <c:pt idx="134">
                  <c:v>0.95</c:v>
                </c:pt>
                <c:pt idx="135">
                  <c:v>0.96</c:v>
                </c:pt>
                <c:pt idx="136">
                  <c:v>0.97</c:v>
                </c:pt>
                <c:pt idx="137">
                  <c:v>0.98</c:v>
                </c:pt>
                <c:pt idx="138">
                  <c:v>0.99</c:v>
                </c:pt>
                <c:pt idx="139">
                  <c:v>0.99</c:v>
                </c:pt>
                <c:pt idx="140">
                  <c:v>1</c:v>
                </c:pt>
                <c:pt idx="141">
                  <c:v>1</c:v>
                </c:pt>
                <c:pt idx="142">
                  <c:v>1</c:v>
                </c:pt>
                <c:pt idx="143">
                  <c:v>1.01</c:v>
                </c:pt>
                <c:pt idx="144">
                  <c:v>1.02</c:v>
                </c:pt>
                <c:pt idx="145">
                  <c:v>1.03</c:v>
                </c:pt>
                <c:pt idx="146">
                  <c:v>1.03</c:v>
                </c:pt>
                <c:pt idx="147">
                  <c:v>1.05</c:v>
                </c:pt>
                <c:pt idx="148">
                  <c:v>1.06</c:v>
                </c:pt>
                <c:pt idx="149">
                  <c:v>1.06</c:v>
                </c:pt>
                <c:pt idx="150">
                  <c:v>1.07</c:v>
                </c:pt>
                <c:pt idx="151">
                  <c:v>1.07</c:v>
                </c:pt>
                <c:pt idx="152">
                  <c:v>1.08</c:v>
                </c:pt>
                <c:pt idx="153">
                  <c:v>1.08</c:v>
                </c:pt>
                <c:pt idx="154">
                  <c:v>1.08</c:v>
                </c:pt>
                <c:pt idx="155">
                  <c:v>1.08</c:v>
                </c:pt>
                <c:pt idx="156">
                  <c:v>1.08</c:v>
                </c:pt>
                <c:pt idx="157">
                  <c:v>1.0900000000000001</c:v>
                </c:pt>
                <c:pt idx="158">
                  <c:v>1.0900000000000001</c:v>
                </c:pt>
                <c:pt idx="159">
                  <c:v>1.0900000000000001</c:v>
                </c:pt>
                <c:pt idx="160">
                  <c:v>1.0900000000000001</c:v>
                </c:pt>
                <c:pt idx="161">
                  <c:v>1.0900000000000001</c:v>
                </c:pt>
                <c:pt idx="162">
                  <c:v>1.0900000000000001</c:v>
                </c:pt>
                <c:pt idx="163">
                  <c:v>1.0900000000000001</c:v>
                </c:pt>
                <c:pt idx="164">
                  <c:v>1.0900000000000001</c:v>
                </c:pt>
                <c:pt idx="165">
                  <c:v>1.0900000000000001</c:v>
                </c:pt>
                <c:pt idx="166">
                  <c:v>1.0900000000000001</c:v>
                </c:pt>
                <c:pt idx="167">
                  <c:v>1.0900000000000001</c:v>
                </c:pt>
                <c:pt idx="168">
                  <c:v>1.0900000000000001</c:v>
                </c:pt>
                <c:pt idx="169">
                  <c:v>1.0900000000000001</c:v>
                </c:pt>
                <c:pt idx="170">
                  <c:v>1.0900000000000001</c:v>
                </c:pt>
                <c:pt idx="171">
                  <c:v>1.0900000000000001</c:v>
                </c:pt>
                <c:pt idx="172">
                  <c:v>1.0900000000000001</c:v>
                </c:pt>
                <c:pt idx="173">
                  <c:v>1.0900000000000001</c:v>
                </c:pt>
                <c:pt idx="174">
                  <c:v>1.0900000000000001</c:v>
                </c:pt>
                <c:pt idx="175">
                  <c:v>1.0900000000000001</c:v>
                </c:pt>
                <c:pt idx="176">
                  <c:v>1.0900000000000001</c:v>
                </c:pt>
                <c:pt idx="177">
                  <c:v>1.0900000000000001</c:v>
                </c:pt>
                <c:pt idx="178">
                  <c:v>1.0900000000000001</c:v>
                </c:pt>
                <c:pt idx="179">
                  <c:v>1.0900000000000001</c:v>
                </c:pt>
                <c:pt idx="180">
                  <c:v>1.0900000000000001</c:v>
                </c:pt>
                <c:pt idx="181">
                  <c:v>1.0900000000000001</c:v>
                </c:pt>
                <c:pt idx="182">
                  <c:v>1.0900000000000001</c:v>
                </c:pt>
                <c:pt idx="183">
                  <c:v>1.0900000000000001</c:v>
                </c:pt>
                <c:pt idx="184">
                  <c:v>1.0900000000000001</c:v>
                </c:pt>
                <c:pt idx="185">
                  <c:v>1.0900000000000001</c:v>
                </c:pt>
                <c:pt idx="186">
                  <c:v>1.0900000000000001</c:v>
                </c:pt>
                <c:pt idx="187">
                  <c:v>1.0900000000000001</c:v>
                </c:pt>
                <c:pt idx="188">
                  <c:v>1.0900000000000001</c:v>
                </c:pt>
                <c:pt idx="189">
                  <c:v>1.0900000000000001</c:v>
                </c:pt>
                <c:pt idx="190">
                  <c:v>1.0900000000000001</c:v>
                </c:pt>
                <c:pt idx="191">
                  <c:v>1.1000000000000001</c:v>
                </c:pt>
                <c:pt idx="192">
                  <c:v>1.1000000000000001</c:v>
                </c:pt>
                <c:pt idx="193">
                  <c:v>1.1000000000000001</c:v>
                </c:pt>
                <c:pt idx="194">
                  <c:v>1.1000000000000001</c:v>
                </c:pt>
                <c:pt idx="195">
                  <c:v>1.1000000000000001</c:v>
                </c:pt>
                <c:pt idx="196">
                  <c:v>1.1000000000000001</c:v>
                </c:pt>
                <c:pt idx="197">
                  <c:v>1.1000000000000001</c:v>
                </c:pt>
                <c:pt idx="198">
                  <c:v>1.1000000000000001</c:v>
                </c:pt>
                <c:pt idx="199">
                  <c:v>1.1000000000000001</c:v>
                </c:pt>
                <c:pt idx="200">
                  <c:v>1.1000000000000001</c:v>
                </c:pt>
                <c:pt idx="201">
                  <c:v>1.1000000000000001</c:v>
                </c:pt>
                <c:pt idx="202">
                  <c:v>1.1000000000000001</c:v>
                </c:pt>
                <c:pt idx="203">
                  <c:v>1.1000000000000001</c:v>
                </c:pt>
                <c:pt idx="204">
                  <c:v>1.1000000000000001</c:v>
                </c:pt>
                <c:pt idx="205">
                  <c:v>1.1000000000000001</c:v>
                </c:pt>
                <c:pt idx="206">
                  <c:v>1.1000000000000001</c:v>
                </c:pt>
                <c:pt idx="207">
                  <c:v>1.1000000000000001</c:v>
                </c:pt>
                <c:pt idx="208">
                  <c:v>1.1000000000000001</c:v>
                </c:pt>
                <c:pt idx="209">
                  <c:v>1.1000000000000001</c:v>
                </c:pt>
                <c:pt idx="210">
                  <c:v>1.1000000000000001</c:v>
                </c:pt>
                <c:pt idx="211">
                  <c:v>1.1000000000000001</c:v>
                </c:pt>
                <c:pt idx="212">
                  <c:v>1.1000000000000001</c:v>
                </c:pt>
                <c:pt idx="213">
                  <c:v>1.1000000000000001</c:v>
                </c:pt>
                <c:pt idx="214">
                  <c:v>1.1000000000000001</c:v>
                </c:pt>
                <c:pt idx="215">
                  <c:v>1.1000000000000001</c:v>
                </c:pt>
                <c:pt idx="216">
                  <c:v>1.1000000000000001</c:v>
                </c:pt>
                <c:pt idx="217">
                  <c:v>1.1000000000000001</c:v>
                </c:pt>
                <c:pt idx="218">
                  <c:v>1.1000000000000001</c:v>
                </c:pt>
                <c:pt idx="219">
                  <c:v>1.1000000000000001</c:v>
                </c:pt>
                <c:pt idx="220">
                  <c:v>1.1000000000000001</c:v>
                </c:pt>
                <c:pt idx="221">
                  <c:v>1.1000000000000001</c:v>
                </c:pt>
                <c:pt idx="222">
                  <c:v>1.1000000000000001</c:v>
                </c:pt>
                <c:pt idx="223">
                  <c:v>1.1000000000000001</c:v>
                </c:pt>
                <c:pt idx="224">
                  <c:v>1.1000000000000001</c:v>
                </c:pt>
                <c:pt idx="225">
                  <c:v>1.1000000000000001</c:v>
                </c:pt>
                <c:pt idx="226">
                  <c:v>1.1000000000000001</c:v>
                </c:pt>
                <c:pt idx="227">
                  <c:v>1.1000000000000001</c:v>
                </c:pt>
                <c:pt idx="228">
                  <c:v>1.1000000000000001</c:v>
                </c:pt>
                <c:pt idx="229">
                  <c:v>1.1000000000000001</c:v>
                </c:pt>
                <c:pt idx="230">
                  <c:v>1.1000000000000001</c:v>
                </c:pt>
                <c:pt idx="231">
                  <c:v>1.1000000000000001</c:v>
                </c:pt>
                <c:pt idx="232">
                  <c:v>1.1000000000000001</c:v>
                </c:pt>
                <c:pt idx="233">
                  <c:v>1.1000000000000001</c:v>
                </c:pt>
                <c:pt idx="234">
                  <c:v>1.1000000000000001</c:v>
                </c:pt>
                <c:pt idx="235">
                  <c:v>1.1000000000000001</c:v>
                </c:pt>
                <c:pt idx="236">
                  <c:v>1.1000000000000001</c:v>
                </c:pt>
                <c:pt idx="237">
                  <c:v>1.1000000000000001</c:v>
                </c:pt>
                <c:pt idx="238">
                  <c:v>1.1000000000000001</c:v>
                </c:pt>
                <c:pt idx="239">
                  <c:v>1.1000000000000001</c:v>
                </c:pt>
                <c:pt idx="240">
                  <c:v>1.1000000000000001</c:v>
                </c:pt>
                <c:pt idx="241">
                  <c:v>1.1000000000000001</c:v>
                </c:pt>
                <c:pt idx="242">
                  <c:v>1.0900000000000001</c:v>
                </c:pt>
                <c:pt idx="243">
                  <c:v>1.0900000000000001</c:v>
                </c:pt>
                <c:pt idx="244">
                  <c:v>1.08</c:v>
                </c:pt>
                <c:pt idx="245">
                  <c:v>1.08</c:v>
                </c:pt>
                <c:pt idx="246">
                  <c:v>1.08</c:v>
                </c:pt>
                <c:pt idx="247">
                  <c:v>1.07</c:v>
                </c:pt>
                <c:pt idx="248">
                  <c:v>1.07</c:v>
                </c:pt>
                <c:pt idx="249">
                  <c:v>1.07</c:v>
                </c:pt>
                <c:pt idx="250">
                  <c:v>1.07</c:v>
                </c:pt>
                <c:pt idx="251">
                  <c:v>1.06</c:v>
                </c:pt>
                <c:pt idx="252">
                  <c:v>1.06</c:v>
                </c:pt>
                <c:pt idx="253">
                  <c:v>1.06</c:v>
                </c:pt>
                <c:pt idx="254">
                  <c:v>1.06</c:v>
                </c:pt>
                <c:pt idx="255">
                  <c:v>1.06</c:v>
                </c:pt>
                <c:pt idx="256">
                  <c:v>1.06</c:v>
                </c:pt>
                <c:pt idx="257">
                  <c:v>1.06</c:v>
                </c:pt>
                <c:pt idx="258">
                  <c:v>1.06</c:v>
                </c:pt>
                <c:pt idx="259">
                  <c:v>1.06</c:v>
                </c:pt>
                <c:pt idx="260">
                  <c:v>1.06</c:v>
                </c:pt>
                <c:pt idx="261">
                  <c:v>1.06</c:v>
                </c:pt>
                <c:pt idx="262">
                  <c:v>1.06</c:v>
                </c:pt>
                <c:pt idx="263">
                  <c:v>1.06</c:v>
                </c:pt>
                <c:pt idx="264">
                  <c:v>1.05</c:v>
                </c:pt>
                <c:pt idx="265">
                  <c:v>1.05</c:v>
                </c:pt>
                <c:pt idx="266">
                  <c:v>1.05</c:v>
                </c:pt>
                <c:pt idx="267">
                  <c:v>1.05</c:v>
                </c:pt>
                <c:pt idx="268">
                  <c:v>1.05</c:v>
                </c:pt>
                <c:pt idx="269">
                  <c:v>1.05</c:v>
                </c:pt>
                <c:pt idx="270">
                  <c:v>1.05</c:v>
                </c:pt>
                <c:pt idx="271">
                  <c:v>1.05</c:v>
                </c:pt>
                <c:pt idx="272">
                  <c:v>1.05</c:v>
                </c:pt>
                <c:pt idx="273">
                  <c:v>1.05</c:v>
                </c:pt>
                <c:pt idx="274">
                  <c:v>1.04</c:v>
                </c:pt>
                <c:pt idx="275">
                  <c:v>1.04</c:v>
                </c:pt>
                <c:pt idx="276">
                  <c:v>1.03</c:v>
                </c:pt>
                <c:pt idx="277">
                  <c:v>1</c:v>
                </c:pt>
                <c:pt idx="278">
                  <c:v>0.97</c:v>
                </c:pt>
                <c:pt idx="279">
                  <c:v>0.95</c:v>
                </c:pt>
                <c:pt idx="280">
                  <c:v>0.93</c:v>
                </c:pt>
                <c:pt idx="281">
                  <c:v>0.9</c:v>
                </c:pt>
                <c:pt idx="282">
                  <c:v>0.86</c:v>
                </c:pt>
                <c:pt idx="283">
                  <c:v>0.82</c:v>
                </c:pt>
                <c:pt idx="284">
                  <c:v>0.81</c:v>
                </c:pt>
                <c:pt idx="285">
                  <c:v>0.81</c:v>
                </c:pt>
                <c:pt idx="286">
                  <c:v>0.81</c:v>
                </c:pt>
                <c:pt idx="287">
                  <c:v>0.81</c:v>
                </c:pt>
                <c:pt idx="288">
                  <c:v>0.81</c:v>
                </c:pt>
                <c:pt idx="289">
                  <c:v>0.81</c:v>
                </c:pt>
                <c:pt idx="290">
                  <c:v>0.81</c:v>
                </c:pt>
                <c:pt idx="291">
                  <c:v>0.81</c:v>
                </c:pt>
                <c:pt idx="292">
                  <c:v>0.81</c:v>
                </c:pt>
                <c:pt idx="293">
                  <c:v>0.81</c:v>
                </c:pt>
                <c:pt idx="294">
                  <c:v>0.81</c:v>
                </c:pt>
                <c:pt idx="295">
                  <c:v>0.81</c:v>
                </c:pt>
                <c:pt idx="296">
                  <c:v>0.81</c:v>
                </c:pt>
                <c:pt idx="297">
                  <c:v>0.81</c:v>
                </c:pt>
                <c:pt idx="298">
                  <c:v>0.81</c:v>
                </c:pt>
                <c:pt idx="299">
                  <c:v>0.81</c:v>
                </c:pt>
                <c:pt idx="300">
                  <c:v>0.81</c:v>
                </c:pt>
                <c:pt idx="301">
                  <c:v>0.81</c:v>
                </c:pt>
                <c:pt idx="302">
                  <c:v>0.81</c:v>
                </c:pt>
                <c:pt idx="303">
                  <c:v>0.81</c:v>
                </c:pt>
                <c:pt idx="304">
                  <c:v>0.81</c:v>
                </c:pt>
                <c:pt idx="305">
                  <c:v>0.81</c:v>
                </c:pt>
                <c:pt idx="306">
                  <c:v>0.81</c:v>
                </c:pt>
                <c:pt idx="307">
                  <c:v>0.81</c:v>
                </c:pt>
                <c:pt idx="308">
                  <c:v>0.81</c:v>
                </c:pt>
                <c:pt idx="309">
                  <c:v>0.81</c:v>
                </c:pt>
                <c:pt idx="310">
                  <c:v>0.81</c:v>
                </c:pt>
                <c:pt idx="311">
                  <c:v>0.81</c:v>
                </c:pt>
                <c:pt idx="312">
                  <c:v>0.81</c:v>
                </c:pt>
                <c:pt idx="313">
                  <c:v>0.81</c:v>
                </c:pt>
                <c:pt idx="314">
                  <c:v>0.81</c:v>
                </c:pt>
                <c:pt idx="315">
                  <c:v>0.81</c:v>
                </c:pt>
                <c:pt idx="316">
                  <c:v>0.81</c:v>
                </c:pt>
                <c:pt idx="317">
                  <c:v>0.81</c:v>
                </c:pt>
                <c:pt idx="318">
                  <c:v>0.81</c:v>
                </c:pt>
                <c:pt idx="319">
                  <c:v>0.81</c:v>
                </c:pt>
                <c:pt idx="320">
                  <c:v>0.81</c:v>
                </c:pt>
                <c:pt idx="321">
                  <c:v>0.81</c:v>
                </c:pt>
                <c:pt idx="322">
                  <c:v>0.81</c:v>
                </c:pt>
                <c:pt idx="323">
                  <c:v>0.81</c:v>
                </c:pt>
                <c:pt idx="324">
                  <c:v>0.81</c:v>
                </c:pt>
                <c:pt idx="325">
                  <c:v>0.81</c:v>
                </c:pt>
                <c:pt idx="326">
                  <c:v>0.81</c:v>
                </c:pt>
                <c:pt idx="327">
                  <c:v>0.81</c:v>
                </c:pt>
                <c:pt idx="328">
                  <c:v>0.81</c:v>
                </c:pt>
                <c:pt idx="329">
                  <c:v>0.81</c:v>
                </c:pt>
                <c:pt idx="330">
                  <c:v>0.81</c:v>
                </c:pt>
                <c:pt idx="331">
                  <c:v>0.81</c:v>
                </c:pt>
                <c:pt idx="332">
                  <c:v>0.81</c:v>
                </c:pt>
                <c:pt idx="333">
                  <c:v>0.81</c:v>
                </c:pt>
                <c:pt idx="334">
                  <c:v>0.81</c:v>
                </c:pt>
                <c:pt idx="335">
                  <c:v>0.81</c:v>
                </c:pt>
                <c:pt idx="336">
                  <c:v>0.81</c:v>
                </c:pt>
                <c:pt idx="337">
                  <c:v>0.81</c:v>
                </c:pt>
                <c:pt idx="338">
                  <c:v>0.81</c:v>
                </c:pt>
                <c:pt idx="339">
                  <c:v>0.81</c:v>
                </c:pt>
                <c:pt idx="340">
                  <c:v>0.81</c:v>
                </c:pt>
                <c:pt idx="341">
                  <c:v>0.81</c:v>
                </c:pt>
                <c:pt idx="342">
                  <c:v>0.81</c:v>
                </c:pt>
                <c:pt idx="343">
                  <c:v>0.81</c:v>
                </c:pt>
                <c:pt idx="344">
                  <c:v>0.81</c:v>
                </c:pt>
                <c:pt idx="345">
                  <c:v>0.81</c:v>
                </c:pt>
                <c:pt idx="346">
                  <c:v>0.81</c:v>
                </c:pt>
                <c:pt idx="347">
                  <c:v>0.81</c:v>
                </c:pt>
                <c:pt idx="348">
                  <c:v>0.81</c:v>
                </c:pt>
                <c:pt idx="349">
                  <c:v>0.81</c:v>
                </c:pt>
                <c:pt idx="350">
                  <c:v>0.83</c:v>
                </c:pt>
                <c:pt idx="351">
                  <c:v>0.83</c:v>
                </c:pt>
                <c:pt idx="352">
                  <c:v>0.83</c:v>
                </c:pt>
                <c:pt idx="353">
                  <c:v>0.83</c:v>
                </c:pt>
                <c:pt idx="354">
                  <c:v>0.83</c:v>
                </c:pt>
                <c:pt idx="355">
                  <c:v>0.83</c:v>
                </c:pt>
                <c:pt idx="356">
                  <c:v>0.83</c:v>
                </c:pt>
                <c:pt idx="357">
                  <c:v>0.84</c:v>
                </c:pt>
                <c:pt idx="358">
                  <c:v>0.85</c:v>
                </c:pt>
                <c:pt idx="359">
                  <c:v>0.86</c:v>
                </c:pt>
                <c:pt idx="360">
                  <c:v>0.87</c:v>
                </c:pt>
                <c:pt idx="361">
                  <c:v>0.87</c:v>
                </c:pt>
                <c:pt idx="362">
                  <c:v>0.88</c:v>
                </c:pt>
                <c:pt idx="363">
                  <c:v>0.9</c:v>
                </c:pt>
                <c:pt idx="364">
                  <c:v>0.9</c:v>
                </c:pt>
                <c:pt idx="365">
                  <c:v>0.91</c:v>
                </c:pt>
                <c:pt idx="366">
                  <c:v>0.91</c:v>
                </c:pt>
                <c:pt idx="367">
                  <c:v>0.92</c:v>
                </c:pt>
                <c:pt idx="368">
                  <c:v>0.93</c:v>
                </c:pt>
                <c:pt idx="369">
                  <c:v>0.93</c:v>
                </c:pt>
                <c:pt idx="370">
                  <c:v>0.93</c:v>
                </c:pt>
                <c:pt idx="371">
                  <c:v>0.95</c:v>
                </c:pt>
                <c:pt idx="372">
                  <c:v>0.96</c:v>
                </c:pt>
                <c:pt idx="373">
                  <c:v>0.98</c:v>
                </c:pt>
                <c:pt idx="374">
                  <c:v>0.99</c:v>
                </c:pt>
                <c:pt idx="375">
                  <c:v>1</c:v>
                </c:pt>
                <c:pt idx="376">
                  <c:v>1</c:v>
                </c:pt>
                <c:pt idx="377">
                  <c:v>1.02</c:v>
                </c:pt>
                <c:pt idx="378">
                  <c:v>1.03</c:v>
                </c:pt>
                <c:pt idx="379">
                  <c:v>1.03</c:v>
                </c:pt>
                <c:pt idx="380">
                  <c:v>1.03</c:v>
                </c:pt>
                <c:pt idx="381">
                  <c:v>1.03</c:v>
                </c:pt>
                <c:pt idx="382">
                  <c:v>1.03</c:v>
                </c:pt>
                <c:pt idx="383">
                  <c:v>1.03</c:v>
                </c:pt>
                <c:pt idx="384">
                  <c:v>1.03</c:v>
                </c:pt>
                <c:pt idx="385">
                  <c:v>1.04</c:v>
                </c:pt>
                <c:pt idx="386">
                  <c:v>1.04</c:v>
                </c:pt>
                <c:pt idx="387">
                  <c:v>1.05</c:v>
                </c:pt>
                <c:pt idx="388">
                  <c:v>1.05</c:v>
                </c:pt>
                <c:pt idx="389">
                  <c:v>1.05</c:v>
                </c:pt>
                <c:pt idx="390">
                  <c:v>1.05</c:v>
                </c:pt>
                <c:pt idx="391">
                  <c:v>1.06</c:v>
                </c:pt>
                <c:pt idx="392">
                  <c:v>1.06</c:v>
                </c:pt>
                <c:pt idx="393">
                  <c:v>1.06</c:v>
                </c:pt>
                <c:pt idx="394">
                  <c:v>1.07</c:v>
                </c:pt>
                <c:pt idx="395">
                  <c:v>1.08</c:v>
                </c:pt>
                <c:pt idx="396">
                  <c:v>1.08</c:v>
                </c:pt>
                <c:pt idx="397">
                  <c:v>1.0900000000000001</c:v>
                </c:pt>
                <c:pt idx="398">
                  <c:v>1.0900000000000001</c:v>
                </c:pt>
                <c:pt idx="399">
                  <c:v>1.0900000000000001</c:v>
                </c:pt>
                <c:pt idx="400">
                  <c:v>1.0900000000000001</c:v>
                </c:pt>
                <c:pt idx="401">
                  <c:v>1.1000000000000001</c:v>
                </c:pt>
                <c:pt idx="402">
                  <c:v>1.1000000000000001</c:v>
                </c:pt>
                <c:pt idx="403">
                  <c:v>1.1200000000000001</c:v>
                </c:pt>
                <c:pt idx="404">
                  <c:v>1.1299999999999999</c:v>
                </c:pt>
                <c:pt idx="405">
                  <c:v>1.1599999999999999</c:v>
                </c:pt>
                <c:pt idx="406">
                  <c:v>1.1599999999999999</c:v>
                </c:pt>
                <c:pt idx="407">
                  <c:v>1.1599999999999999</c:v>
                </c:pt>
                <c:pt idx="408">
                  <c:v>1.17</c:v>
                </c:pt>
                <c:pt idx="409">
                  <c:v>1.19</c:v>
                </c:pt>
                <c:pt idx="410">
                  <c:v>1.2</c:v>
                </c:pt>
                <c:pt idx="411">
                  <c:v>1.21</c:v>
                </c:pt>
                <c:pt idx="412">
                  <c:v>1.22</c:v>
                </c:pt>
                <c:pt idx="413">
                  <c:v>1.23</c:v>
                </c:pt>
                <c:pt idx="414">
                  <c:v>1.24</c:v>
                </c:pt>
                <c:pt idx="415">
                  <c:v>1.24</c:v>
                </c:pt>
                <c:pt idx="416">
                  <c:v>1.25</c:v>
                </c:pt>
                <c:pt idx="417">
                  <c:v>1.26</c:v>
                </c:pt>
                <c:pt idx="418">
                  <c:v>1.26</c:v>
                </c:pt>
                <c:pt idx="419">
                  <c:v>1.27</c:v>
                </c:pt>
                <c:pt idx="420">
                  <c:v>1.29</c:v>
                </c:pt>
                <c:pt idx="421">
                  <c:v>1.29</c:v>
                </c:pt>
                <c:pt idx="422">
                  <c:v>1.3</c:v>
                </c:pt>
                <c:pt idx="423">
                  <c:v>1.31</c:v>
                </c:pt>
                <c:pt idx="424">
                  <c:v>1.32</c:v>
                </c:pt>
                <c:pt idx="425">
                  <c:v>1.32</c:v>
                </c:pt>
                <c:pt idx="426">
                  <c:v>1.32</c:v>
                </c:pt>
                <c:pt idx="427">
                  <c:v>1.35</c:v>
                </c:pt>
                <c:pt idx="428">
                  <c:v>1.36</c:v>
                </c:pt>
                <c:pt idx="429">
                  <c:v>1.38</c:v>
                </c:pt>
                <c:pt idx="430">
                  <c:v>1.4</c:v>
                </c:pt>
                <c:pt idx="431">
                  <c:v>1.42</c:v>
                </c:pt>
                <c:pt idx="432">
                  <c:v>1.45</c:v>
                </c:pt>
                <c:pt idx="433">
                  <c:v>1.47</c:v>
                </c:pt>
                <c:pt idx="434">
                  <c:v>1.5</c:v>
                </c:pt>
                <c:pt idx="435">
                  <c:v>1.52</c:v>
                </c:pt>
                <c:pt idx="436">
                  <c:v>1.54</c:v>
                </c:pt>
                <c:pt idx="437">
                  <c:v>1.55</c:v>
                </c:pt>
                <c:pt idx="438">
                  <c:v>1.57</c:v>
                </c:pt>
                <c:pt idx="439">
                  <c:v>1.58</c:v>
                </c:pt>
                <c:pt idx="440">
                  <c:v>1.61</c:v>
                </c:pt>
                <c:pt idx="441">
                  <c:v>1.62</c:v>
                </c:pt>
                <c:pt idx="442">
                  <c:v>1.64</c:v>
                </c:pt>
                <c:pt idx="443">
                  <c:v>1.65</c:v>
                </c:pt>
                <c:pt idx="444">
                  <c:v>1.67</c:v>
                </c:pt>
                <c:pt idx="445">
                  <c:v>1.68</c:v>
                </c:pt>
                <c:pt idx="446">
                  <c:v>1.7</c:v>
                </c:pt>
                <c:pt idx="447">
                  <c:v>1.71</c:v>
                </c:pt>
                <c:pt idx="448">
                  <c:v>1.73</c:v>
                </c:pt>
                <c:pt idx="449">
                  <c:v>1.74</c:v>
                </c:pt>
                <c:pt idx="450">
                  <c:v>1.75</c:v>
                </c:pt>
                <c:pt idx="451">
                  <c:v>1.76</c:v>
                </c:pt>
                <c:pt idx="452">
                  <c:v>1.78</c:v>
                </c:pt>
                <c:pt idx="453">
                  <c:v>1.81</c:v>
                </c:pt>
                <c:pt idx="454">
                  <c:v>1.83</c:v>
                </c:pt>
                <c:pt idx="455">
                  <c:v>1.84</c:v>
                </c:pt>
                <c:pt idx="456">
                  <c:v>1.86</c:v>
                </c:pt>
                <c:pt idx="457">
                  <c:v>1.89</c:v>
                </c:pt>
                <c:pt idx="458">
                  <c:v>1.91</c:v>
                </c:pt>
                <c:pt idx="459">
                  <c:v>1.92</c:v>
                </c:pt>
                <c:pt idx="460">
                  <c:v>1.96</c:v>
                </c:pt>
                <c:pt idx="461">
                  <c:v>2</c:v>
                </c:pt>
                <c:pt idx="462">
                  <c:v>2.0099999999999998</c:v>
                </c:pt>
                <c:pt idx="463">
                  <c:v>2.0699999999999998</c:v>
                </c:pt>
                <c:pt idx="464">
                  <c:v>2.11</c:v>
                </c:pt>
                <c:pt idx="465">
                  <c:v>2.14</c:v>
                </c:pt>
                <c:pt idx="466">
                  <c:v>2.16</c:v>
                </c:pt>
                <c:pt idx="467">
                  <c:v>2.19</c:v>
                </c:pt>
                <c:pt idx="468">
                  <c:v>2.21</c:v>
                </c:pt>
                <c:pt idx="469">
                  <c:v>2.23</c:v>
                </c:pt>
                <c:pt idx="470">
                  <c:v>2.2400000000000002</c:v>
                </c:pt>
                <c:pt idx="471">
                  <c:v>2.25</c:v>
                </c:pt>
                <c:pt idx="472">
                  <c:v>2.27</c:v>
                </c:pt>
                <c:pt idx="473">
                  <c:v>2.2799999999999998</c:v>
                </c:pt>
                <c:pt idx="474">
                  <c:v>2.2999999999999998</c:v>
                </c:pt>
                <c:pt idx="475">
                  <c:v>2.3199999999999998</c:v>
                </c:pt>
                <c:pt idx="476">
                  <c:v>2.33</c:v>
                </c:pt>
                <c:pt idx="477">
                  <c:v>2.35</c:v>
                </c:pt>
                <c:pt idx="478">
                  <c:v>2.39</c:v>
                </c:pt>
                <c:pt idx="479">
                  <c:v>2.4</c:v>
                </c:pt>
                <c:pt idx="480">
                  <c:v>2.42</c:v>
                </c:pt>
                <c:pt idx="481">
                  <c:v>2.44</c:v>
                </c:pt>
                <c:pt idx="482">
                  <c:v>2.46</c:v>
                </c:pt>
                <c:pt idx="483">
                  <c:v>2.48</c:v>
                </c:pt>
                <c:pt idx="484">
                  <c:v>2.5</c:v>
                </c:pt>
                <c:pt idx="485">
                  <c:v>2.5099999999999998</c:v>
                </c:pt>
                <c:pt idx="486">
                  <c:v>2.5299999999999998</c:v>
                </c:pt>
                <c:pt idx="487">
                  <c:v>2.54</c:v>
                </c:pt>
                <c:pt idx="488">
                  <c:v>2.57</c:v>
                </c:pt>
                <c:pt idx="489">
                  <c:v>2.6</c:v>
                </c:pt>
                <c:pt idx="490">
                  <c:v>2.61</c:v>
                </c:pt>
                <c:pt idx="491">
                  <c:v>2.63</c:v>
                </c:pt>
                <c:pt idx="492">
                  <c:v>2.69</c:v>
                </c:pt>
                <c:pt idx="493">
                  <c:v>2.72</c:v>
                </c:pt>
                <c:pt idx="494">
                  <c:v>2.74</c:v>
                </c:pt>
                <c:pt idx="495">
                  <c:v>2.76</c:v>
                </c:pt>
                <c:pt idx="496">
                  <c:v>2.78</c:v>
                </c:pt>
                <c:pt idx="497">
                  <c:v>2.82</c:v>
                </c:pt>
                <c:pt idx="498">
                  <c:v>2.83</c:v>
                </c:pt>
                <c:pt idx="499">
                  <c:v>2.86</c:v>
                </c:pt>
                <c:pt idx="500">
                  <c:v>2.88</c:v>
                </c:pt>
                <c:pt idx="501">
                  <c:v>2.89</c:v>
                </c:pt>
                <c:pt idx="502">
                  <c:v>2.92</c:v>
                </c:pt>
                <c:pt idx="503">
                  <c:v>2.93</c:v>
                </c:pt>
                <c:pt idx="504">
                  <c:v>2.95</c:v>
                </c:pt>
                <c:pt idx="505">
                  <c:v>2.96</c:v>
                </c:pt>
                <c:pt idx="506">
                  <c:v>2.99</c:v>
                </c:pt>
                <c:pt idx="507">
                  <c:v>3</c:v>
                </c:pt>
                <c:pt idx="508">
                  <c:v>3.07</c:v>
                </c:pt>
                <c:pt idx="509">
                  <c:v>3.09</c:v>
                </c:pt>
                <c:pt idx="510">
                  <c:v>3.12</c:v>
                </c:pt>
                <c:pt idx="511">
                  <c:v>3.15</c:v>
                </c:pt>
                <c:pt idx="512">
                  <c:v>3.17</c:v>
                </c:pt>
                <c:pt idx="513">
                  <c:v>3.21</c:v>
                </c:pt>
                <c:pt idx="514">
                  <c:v>3.26</c:v>
                </c:pt>
                <c:pt idx="515">
                  <c:v>3.29</c:v>
                </c:pt>
                <c:pt idx="516">
                  <c:v>3.31</c:v>
                </c:pt>
                <c:pt idx="517">
                  <c:v>3.34</c:v>
                </c:pt>
                <c:pt idx="518">
                  <c:v>3.36</c:v>
                </c:pt>
                <c:pt idx="519">
                  <c:v>3.39</c:v>
                </c:pt>
                <c:pt idx="520">
                  <c:v>3.41</c:v>
                </c:pt>
                <c:pt idx="521">
                  <c:v>3.43</c:v>
                </c:pt>
                <c:pt idx="522">
                  <c:v>3.51</c:v>
                </c:pt>
                <c:pt idx="523">
                  <c:v>3.55</c:v>
                </c:pt>
                <c:pt idx="524">
                  <c:v>3.61</c:v>
                </c:pt>
                <c:pt idx="525">
                  <c:v>3.65</c:v>
                </c:pt>
                <c:pt idx="526">
                  <c:v>3.7</c:v>
                </c:pt>
                <c:pt idx="527">
                  <c:v>3.74</c:v>
                </c:pt>
                <c:pt idx="528">
                  <c:v>3.77</c:v>
                </c:pt>
                <c:pt idx="529">
                  <c:v>3.82</c:v>
                </c:pt>
                <c:pt idx="530">
                  <c:v>3.86</c:v>
                </c:pt>
                <c:pt idx="531">
                  <c:v>3.92</c:v>
                </c:pt>
                <c:pt idx="532">
                  <c:v>3.98</c:v>
                </c:pt>
                <c:pt idx="533">
                  <c:v>4.0199999999999996</c:v>
                </c:pt>
                <c:pt idx="534">
                  <c:v>4.07</c:v>
                </c:pt>
                <c:pt idx="535">
                  <c:v>4.0999999999999996</c:v>
                </c:pt>
                <c:pt idx="536">
                  <c:v>4.21</c:v>
                </c:pt>
                <c:pt idx="537">
                  <c:v>4.2300000000000004</c:v>
                </c:pt>
                <c:pt idx="538">
                  <c:v>4.2699999999999996</c:v>
                </c:pt>
                <c:pt idx="539">
                  <c:v>4.33</c:v>
                </c:pt>
                <c:pt idx="540">
                  <c:v>4.38</c:v>
                </c:pt>
                <c:pt idx="541">
                  <c:v>4.42</c:v>
                </c:pt>
                <c:pt idx="542">
                  <c:v>4.46</c:v>
                </c:pt>
                <c:pt idx="543">
                  <c:v>4.49</c:v>
                </c:pt>
                <c:pt idx="544">
                  <c:v>4.53</c:v>
                </c:pt>
                <c:pt idx="545">
                  <c:v>4.55</c:v>
                </c:pt>
                <c:pt idx="546">
                  <c:v>4.59</c:v>
                </c:pt>
                <c:pt idx="547">
                  <c:v>4.62</c:v>
                </c:pt>
                <c:pt idx="548">
                  <c:v>4.6399999999999997</c:v>
                </c:pt>
                <c:pt idx="549">
                  <c:v>4.67</c:v>
                </c:pt>
                <c:pt idx="550">
                  <c:v>4.7</c:v>
                </c:pt>
                <c:pt idx="551">
                  <c:v>4.74</c:v>
                </c:pt>
                <c:pt idx="552">
                  <c:v>4.76</c:v>
                </c:pt>
                <c:pt idx="553">
                  <c:v>4.78</c:v>
                </c:pt>
                <c:pt idx="554">
                  <c:v>4.8099999999999996</c:v>
                </c:pt>
                <c:pt idx="555">
                  <c:v>4.82</c:v>
                </c:pt>
                <c:pt idx="556">
                  <c:v>4.84</c:v>
                </c:pt>
                <c:pt idx="557">
                  <c:v>4.8600000000000003</c:v>
                </c:pt>
                <c:pt idx="558">
                  <c:v>4.88</c:v>
                </c:pt>
                <c:pt idx="559">
                  <c:v>4.91</c:v>
                </c:pt>
                <c:pt idx="560">
                  <c:v>4.9400000000000004</c:v>
                </c:pt>
                <c:pt idx="561">
                  <c:v>4.97</c:v>
                </c:pt>
                <c:pt idx="562">
                  <c:v>5.01</c:v>
                </c:pt>
                <c:pt idx="563">
                  <c:v>5.0599999999999996</c:v>
                </c:pt>
                <c:pt idx="564">
                  <c:v>5.12</c:v>
                </c:pt>
                <c:pt idx="565">
                  <c:v>5.28</c:v>
                </c:pt>
                <c:pt idx="566">
                  <c:v>5.31</c:v>
                </c:pt>
                <c:pt idx="567">
                  <c:v>5.34</c:v>
                </c:pt>
                <c:pt idx="568">
                  <c:v>5.39</c:v>
                </c:pt>
                <c:pt idx="569">
                  <c:v>5.44</c:v>
                </c:pt>
                <c:pt idx="570">
                  <c:v>5.48</c:v>
                </c:pt>
                <c:pt idx="571">
                  <c:v>5.53</c:v>
                </c:pt>
                <c:pt idx="572">
                  <c:v>5.59</c:v>
                </c:pt>
                <c:pt idx="573">
                  <c:v>5.65</c:v>
                </c:pt>
                <c:pt idx="574">
                  <c:v>5.71</c:v>
                </c:pt>
                <c:pt idx="575">
                  <c:v>5.75</c:v>
                </c:pt>
                <c:pt idx="576">
                  <c:v>5.82</c:v>
                </c:pt>
                <c:pt idx="577">
                  <c:v>5.87</c:v>
                </c:pt>
                <c:pt idx="578">
                  <c:v>5.94</c:v>
                </c:pt>
                <c:pt idx="579">
                  <c:v>6.12</c:v>
                </c:pt>
                <c:pt idx="580">
                  <c:v>6.23</c:v>
                </c:pt>
                <c:pt idx="581">
                  <c:v>6.35</c:v>
                </c:pt>
                <c:pt idx="582">
                  <c:v>6.43</c:v>
                </c:pt>
                <c:pt idx="583">
                  <c:v>6.46</c:v>
                </c:pt>
                <c:pt idx="584">
                  <c:v>6.48</c:v>
                </c:pt>
                <c:pt idx="585">
                  <c:v>6.51</c:v>
                </c:pt>
                <c:pt idx="586">
                  <c:v>6.55</c:v>
                </c:pt>
                <c:pt idx="587">
                  <c:v>6.62</c:v>
                </c:pt>
                <c:pt idx="588">
                  <c:v>6.69</c:v>
                </c:pt>
                <c:pt idx="589">
                  <c:v>6.74</c:v>
                </c:pt>
                <c:pt idx="590">
                  <c:v>6.8</c:v>
                </c:pt>
                <c:pt idx="591">
                  <c:v>6.84</c:v>
                </c:pt>
                <c:pt idx="592">
                  <c:v>6.89</c:v>
                </c:pt>
                <c:pt idx="593">
                  <c:v>6.94</c:v>
                </c:pt>
                <c:pt idx="594">
                  <c:v>6.99</c:v>
                </c:pt>
                <c:pt idx="595">
                  <c:v>7</c:v>
                </c:pt>
                <c:pt idx="596">
                  <c:v>7.03</c:v>
                </c:pt>
                <c:pt idx="597">
                  <c:v>7.06</c:v>
                </c:pt>
                <c:pt idx="598">
                  <c:v>7.08</c:v>
                </c:pt>
                <c:pt idx="599">
                  <c:v>7.1</c:v>
                </c:pt>
                <c:pt idx="600">
                  <c:v>7.13</c:v>
                </c:pt>
                <c:pt idx="601">
                  <c:v>7.16</c:v>
                </c:pt>
                <c:pt idx="602">
                  <c:v>7.18</c:v>
                </c:pt>
                <c:pt idx="603">
                  <c:v>7.21</c:v>
                </c:pt>
                <c:pt idx="604">
                  <c:v>7.26</c:v>
                </c:pt>
                <c:pt idx="605">
                  <c:v>7.28</c:v>
                </c:pt>
                <c:pt idx="606">
                  <c:v>7.3</c:v>
                </c:pt>
                <c:pt idx="607">
                  <c:v>7.34</c:v>
                </c:pt>
                <c:pt idx="608">
                  <c:v>7.43</c:v>
                </c:pt>
                <c:pt idx="609">
                  <c:v>7.47</c:v>
                </c:pt>
                <c:pt idx="610">
                  <c:v>7.52</c:v>
                </c:pt>
                <c:pt idx="611">
                  <c:v>7.55</c:v>
                </c:pt>
                <c:pt idx="612">
                  <c:v>7.59</c:v>
                </c:pt>
                <c:pt idx="613">
                  <c:v>7.62</c:v>
                </c:pt>
                <c:pt idx="614">
                  <c:v>7.66</c:v>
                </c:pt>
                <c:pt idx="615">
                  <c:v>7.69</c:v>
                </c:pt>
                <c:pt idx="616">
                  <c:v>7.72</c:v>
                </c:pt>
                <c:pt idx="617">
                  <c:v>7.76</c:v>
                </c:pt>
                <c:pt idx="618">
                  <c:v>7.79</c:v>
                </c:pt>
                <c:pt idx="619">
                  <c:v>7.82</c:v>
                </c:pt>
                <c:pt idx="620">
                  <c:v>7.85</c:v>
                </c:pt>
                <c:pt idx="621">
                  <c:v>7.89</c:v>
                </c:pt>
                <c:pt idx="622">
                  <c:v>7.95</c:v>
                </c:pt>
                <c:pt idx="623">
                  <c:v>7.96</c:v>
                </c:pt>
                <c:pt idx="624">
                  <c:v>7.98</c:v>
                </c:pt>
                <c:pt idx="625">
                  <c:v>8.02</c:v>
                </c:pt>
                <c:pt idx="626">
                  <c:v>8.0399999999999991</c:v>
                </c:pt>
                <c:pt idx="627">
                  <c:v>8.08</c:v>
                </c:pt>
                <c:pt idx="628">
                  <c:v>8.11</c:v>
                </c:pt>
                <c:pt idx="629">
                  <c:v>8.15</c:v>
                </c:pt>
                <c:pt idx="630">
                  <c:v>8.18</c:v>
                </c:pt>
                <c:pt idx="631">
                  <c:v>8.1999999999999993</c:v>
                </c:pt>
                <c:pt idx="632">
                  <c:v>8.2200000000000006</c:v>
                </c:pt>
                <c:pt idx="633">
                  <c:v>8.27</c:v>
                </c:pt>
                <c:pt idx="634">
                  <c:v>8.32</c:v>
                </c:pt>
                <c:pt idx="635">
                  <c:v>8.35</c:v>
                </c:pt>
                <c:pt idx="636">
                  <c:v>8.44</c:v>
                </c:pt>
                <c:pt idx="637">
                  <c:v>8.4700000000000006</c:v>
                </c:pt>
                <c:pt idx="638">
                  <c:v>8.49</c:v>
                </c:pt>
                <c:pt idx="639">
                  <c:v>8.52</c:v>
                </c:pt>
                <c:pt idx="640">
                  <c:v>8.56</c:v>
                </c:pt>
                <c:pt idx="641">
                  <c:v>8.59</c:v>
                </c:pt>
                <c:pt idx="642">
                  <c:v>8.61</c:v>
                </c:pt>
                <c:pt idx="643">
                  <c:v>8.66</c:v>
                </c:pt>
                <c:pt idx="644">
                  <c:v>8.6999999999999993</c:v>
                </c:pt>
                <c:pt idx="645">
                  <c:v>8.75</c:v>
                </c:pt>
                <c:pt idx="646">
                  <c:v>8.8000000000000007</c:v>
                </c:pt>
                <c:pt idx="647">
                  <c:v>8.85</c:v>
                </c:pt>
                <c:pt idx="648">
                  <c:v>8.93</c:v>
                </c:pt>
                <c:pt idx="649">
                  <c:v>9</c:v>
                </c:pt>
                <c:pt idx="650">
                  <c:v>9.09</c:v>
                </c:pt>
                <c:pt idx="651">
                  <c:v>9.15</c:v>
                </c:pt>
                <c:pt idx="652">
                  <c:v>9.2200000000000006</c:v>
                </c:pt>
                <c:pt idx="653">
                  <c:v>9.27</c:v>
                </c:pt>
                <c:pt idx="654">
                  <c:v>9.32</c:v>
                </c:pt>
                <c:pt idx="655">
                  <c:v>9.3699999999999992</c:v>
                </c:pt>
                <c:pt idx="656">
                  <c:v>9.41</c:v>
                </c:pt>
                <c:pt idx="657">
                  <c:v>9.4700000000000006</c:v>
                </c:pt>
                <c:pt idx="658">
                  <c:v>9.52</c:v>
                </c:pt>
                <c:pt idx="659">
                  <c:v>9.58</c:v>
                </c:pt>
                <c:pt idx="660">
                  <c:v>9.6199999999999992</c:v>
                </c:pt>
                <c:pt idx="661">
                  <c:v>9.68</c:v>
                </c:pt>
                <c:pt idx="662">
                  <c:v>9.76</c:v>
                </c:pt>
                <c:pt idx="663">
                  <c:v>9.81</c:v>
                </c:pt>
                <c:pt idx="664">
                  <c:v>9.86</c:v>
                </c:pt>
                <c:pt idx="665">
                  <c:v>9.91</c:v>
                </c:pt>
                <c:pt idx="666">
                  <c:v>9.9700000000000006</c:v>
                </c:pt>
                <c:pt idx="667">
                  <c:v>10.029999999999999</c:v>
                </c:pt>
                <c:pt idx="668">
                  <c:v>10.08</c:v>
                </c:pt>
                <c:pt idx="669">
                  <c:v>10.14</c:v>
                </c:pt>
                <c:pt idx="670">
                  <c:v>10.18</c:v>
                </c:pt>
                <c:pt idx="671">
                  <c:v>10.23</c:v>
                </c:pt>
                <c:pt idx="672">
                  <c:v>10.27</c:v>
                </c:pt>
                <c:pt idx="673">
                  <c:v>10.31</c:v>
                </c:pt>
                <c:pt idx="674">
                  <c:v>10.37</c:v>
                </c:pt>
                <c:pt idx="675">
                  <c:v>10.4</c:v>
                </c:pt>
                <c:pt idx="676">
                  <c:v>10.46</c:v>
                </c:pt>
                <c:pt idx="677">
                  <c:v>10.56</c:v>
                </c:pt>
                <c:pt idx="678">
                  <c:v>10.6</c:v>
                </c:pt>
                <c:pt idx="679">
                  <c:v>10.66</c:v>
                </c:pt>
                <c:pt idx="680">
                  <c:v>10.71</c:v>
                </c:pt>
                <c:pt idx="681">
                  <c:v>10.74</c:v>
                </c:pt>
                <c:pt idx="682">
                  <c:v>10.84</c:v>
                </c:pt>
                <c:pt idx="683">
                  <c:v>10.97</c:v>
                </c:pt>
                <c:pt idx="684">
                  <c:v>11.01</c:v>
                </c:pt>
                <c:pt idx="685">
                  <c:v>11.04</c:v>
                </c:pt>
                <c:pt idx="686">
                  <c:v>11.12</c:v>
                </c:pt>
                <c:pt idx="687">
                  <c:v>11.19</c:v>
                </c:pt>
                <c:pt idx="688">
                  <c:v>11.26</c:v>
                </c:pt>
                <c:pt idx="689">
                  <c:v>11.34</c:v>
                </c:pt>
                <c:pt idx="690">
                  <c:v>11.48</c:v>
                </c:pt>
                <c:pt idx="691">
                  <c:v>11.51</c:v>
                </c:pt>
                <c:pt idx="692">
                  <c:v>11.53</c:v>
                </c:pt>
                <c:pt idx="693">
                  <c:v>11.62</c:v>
                </c:pt>
                <c:pt idx="694">
                  <c:v>11.77</c:v>
                </c:pt>
                <c:pt idx="695">
                  <c:v>11.96</c:v>
                </c:pt>
                <c:pt idx="696">
                  <c:v>12.1</c:v>
                </c:pt>
                <c:pt idx="697">
                  <c:v>12.2</c:v>
                </c:pt>
                <c:pt idx="698">
                  <c:v>12.27</c:v>
                </c:pt>
                <c:pt idx="699">
                  <c:v>12.33</c:v>
                </c:pt>
                <c:pt idx="700">
                  <c:v>12.39</c:v>
                </c:pt>
                <c:pt idx="701">
                  <c:v>12.52</c:v>
                </c:pt>
                <c:pt idx="702">
                  <c:v>12.62</c:v>
                </c:pt>
                <c:pt idx="703">
                  <c:v>12.72</c:v>
                </c:pt>
                <c:pt idx="704">
                  <c:v>12.97</c:v>
                </c:pt>
                <c:pt idx="705">
                  <c:v>13.14</c:v>
                </c:pt>
                <c:pt idx="706">
                  <c:v>13.32</c:v>
                </c:pt>
                <c:pt idx="707">
                  <c:v>13.44</c:v>
                </c:pt>
                <c:pt idx="708">
                  <c:v>13.5</c:v>
                </c:pt>
                <c:pt idx="709">
                  <c:v>13.53</c:v>
                </c:pt>
                <c:pt idx="710">
                  <c:v>13.68</c:v>
                </c:pt>
                <c:pt idx="711">
                  <c:v>13.83</c:v>
                </c:pt>
                <c:pt idx="712">
                  <c:v>14.06</c:v>
                </c:pt>
                <c:pt idx="713">
                  <c:v>14.2</c:v>
                </c:pt>
                <c:pt idx="714">
                  <c:v>14.37</c:v>
                </c:pt>
                <c:pt idx="715">
                  <c:v>14.56</c:v>
                </c:pt>
                <c:pt idx="716">
                  <c:v>14.72</c:v>
                </c:pt>
                <c:pt idx="717">
                  <c:v>14.91</c:v>
                </c:pt>
                <c:pt idx="718">
                  <c:v>14.97</c:v>
                </c:pt>
                <c:pt idx="719">
                  <c:v>15.12</c:v>
                </c:pt>
                <c:pt idx="720">
                  <c:v>15.31</c:v>
                </c:pt>
                <c:pt idx="721">
                  <c:v>15.54</c:v>
                </c:pt>
                <c:pt idx="722">
                  <c:v>15.82</c:v>
                </c:pt>
                <c:pt idx="723">
                  <c:v>16.14</c:v>
                </c:pt>
                <c:pt idx="724">
                  <c:v>16.329999999999998</c:v>
                </c:pt>
                <c:pt idx="725">
                  <c:v>16.420000000000002</c:v>
                </c:pt>
                <c:pt idx="726">
                  <c:v>16.47</c:v>
                </c:pt>
                <c:pt idx="727">
                  <c:v>16.510000000000002</c:v>
                </c:pt>
                <c:pt idx="728">
                  <c:v>16.66</c:v>
                </c:pt>
                <c:pt idx="729">
                  <c:v>16.93</c:v>
                </c:pt>
                <c:pt idx="730">
                  <c:v>18.78</c:v>
                </c:pt>
                <c:pt idx="731">
                  <c:v>19.07</c:v>
                </c:pt>
                <c:pt idx="732">
                  <c:v>19.29</c:v>
                </c:pt>
                <c:pt idx="733">
                  <c:v>19.350000000000001</c:v>
                </c:pt>
                <c:pt idx="734">
                  <c:v>19.38</c:v>
                </c:pt>
                <c:pt idx="735">
                  <c:v>19.41</c:v>
                </c:pt>
                <c:pt idx="736">
                  <c:v>19.48</c:v>
                </c:pt>
                <c:pt idx="737">
                  <c:v>20.54</c:v>
                </c:pt>
                <c:pt idx="738">
                  <c:v>20.78</c:v>
                </c:pt>
                <c:pt idx="739">
                  <c:v>20.82</c:v>
                </c:pt>
                <c:pt idx="740">
                  <c:v>20.85</c:v>
                </c:pt>
                <c:pt idx="741">
                  <c:v>20.87</c:v>
                </c:pt>
                <c:pt idx="742">
                  <c:v>20.88</c:v>
                </c:pt>
                <c:pt idx="743">
                  <c:v>20.91</c:v>
                </c:pt>
                <c:pt idx="744">
                  <c:v>20.93</c:v>
                </c:pt>
                <c:pt idx="745">
                  <c:v>22.03</c:v>
                </c:pt>
                <c:pt idx="746">
                  <c:v>22.09</c:v>
                </c:pt>
                <c:pt idx="747">
                  <c:v>22.11</c:v>
                </c:pt>
                <c:pt idx="748">
                  <c:v>22.12</c:v>
                </c:pt>
              </c:numCache>
            </c:numRef>
          </c:xVal>
          <c:yVal>
            <c:numRef>
              <c:f>'PC41'!$D$2:$D$750</c:f>
              <c:numCache>
                <c:formatCode>General</c:formatCode>
                <c:ptCount val="749"/>
                <c:pt idx="0">
                  <c:v>0</c:v>
                </c:pt>
                <c:pt idx="1">
                  <c:v>0</c:v>
                </c:pt>
                <c:pt idx="2">
                  <c:v>0</c:v>
                </c:pt>
                <c:pt idx="3">
                  <c:v>2.1</c:v>
                </c:pt>
                <c:pt idx="4">
                  <c:v>12.57</c:v>
                </c:pt>
                <c:pt idx="5">
                  <c:v>18.86</c:v>
                </c:pt>
                <c:pt idx="6">
                  <c:v>25.15</c:v>
                </c:pt>
                <c:pt idx="7">
                  <c:v>35.619999999999997</c:v>
                </c:pt>
                <c:pt idx="8">
                  <c:v>46.1</c:v>
                </c:pt>
                <c:pt idx="9">
                  <c:v>60.77</c:v>
                </c:pt>
                <c:pt idx="10">
                  <c:v>75.44</c:v>
                </c:pt>
                <c:pt idx="11">
                  <c:v>73.34</c:v>
                </c:pt>
                <c:pt idx="12">
                  <c:v>100.58</c:v>
                </c:pt>
                <c:pt idx="13">
                  <c:v>108.97</c:v>
                </c:pt>
                <c:pt idx="14">
                  <c:v>115.25</c:v>
                </c:pt>
                <c:pt idx="15">
                  <c:v>134.11000000000001</c:v>
                </c:pt>
                <c:pt idx="16">
                  <c:v>146.69</c:v>
                </c:pt>
                <c:pt idx="17">
                  <c:v>150.88</c:v>
                </c:pt>
                <c:pt idx="18">
                  <c:v>155.07</c:v>
                </c:pt>
                <c:pt idx="19">
                  <c:v>159.26</c:v>
                </c:pt>
                <c:pt idx="20">
                  <c:v>163.44999999999999</c:v>
                </c:pt>
                <c:pt idx="21">
                  <c:v>167.64</c:v>
                </c:pt>
                <c:pt idx="22">
                  <c:v>171.83</c:v>
                </c:pt>
                <c:pt idx="23">
                  <c:v>176.02</c:v>
                </c:pt>
                <c:pt idx="24">
                  <c:v>182.31</c:v>
                </c:pt>
                <c:pt idx="25">
                  <c:v>186.5</c:v>
                </c:pt>
                <c:pt idx="26">
                  <c:v>192.79</c:v>
                </c:pt>
                <c:pt idx="27">
                  <c:v>196.98</c:v>
                </c:pt>
                <c:pt idx="28">
                  <c:v>201.17</c:v>
                </c:pt>
                <c:pt idx="29">
                  <c:v>205.36</c:v>
                </c:pt>
                <c:pt idx="30">
                  <c:v>213.74</c:v>
                </c:pt>
                <c:pt idx="31">
                  <c:v>222.12</c:v>
                </c:pt>
                <c:pt idx="32">
                  <c:v>238.89</c:v>
                </c:pt>
                <c:pt idx="33">
                  <c:v>249.36</c:v>
                </c:pt>
                <c:pt idx="34">
                  <c:v>257.75</c:v>
                </c:pt>
                <c:pt idx="35">
                  <c:v>261.94</c:v>
                </c:pt>
                <c:pt idx="36">
                  <c:v>264.02999999999997</c:v>
                </c:pt>
                <c:pt idx="37">
                  <c:v>268.22000000000003</c:v>
                </c:pt>
                <c:pt idx="38">
                  <c:v>272.42</c:v>
                </c:pt>
                <c:pt idx="39">
                  <c:v>276.61</c:v>
                </c:pt>
                <c:pt idx="40">
                  <c:v>284.99</c:v>
                </c:pt>
                <c:pt idx="41">
                  <c:v>291.27</c:v>
                </c:pt>
                <c:pt idx="42">
                  <c:v>295.47000000000003</c:v>
                </c:pt>
                <c:pt idx="43">
                  <c:v>301.75</c:v>
                </c:pt>
                <c:pt idx="44">
                  <c:v>312.23</c:v>
                </c:pt>
                <c:pt idx="45">
                  <c:v>318.52</c:v>
                </c:pt>
                <c:pt idx="46">
                  <c:v>322.70999999999998</c:v>
                </c:pt>
                <c:pt idx="47">
                  <c:v>326.89999999999998</c:v>
                </c:pt>
                <c:pt idx="48">
                  <c:v>331.09</c:v>
                </c:pt>
                <c:pt idx="49">
                  <c:v>331.09</c:v>
                </c:pt>
                <c:pt idx="50">
                  <c:v>345.76</c:v>
                </c:pt>
                <c:pt idx="51">
                  <c:v>352.04</c:v>
                </c:pt>
                <c:pt idx="52">
                  <c:v>358.33</c:v>
                </c:pt>
                <c:pt idx="53">
                  <c:v>360.43</c:v>
                </c:pt>
                <c:pt idx="54">
                  <c:v>364.62</c:v>
                </c:pt>
                <c:pt idx="55">
                  <c:v>368.81</c:v>
                </c:pt>
                <c:pt idx="56">
                  <c:v>373</c:v>
                </c:pt>
                <c:pt idx="57">
                  <c:v>377.19</c:v>
                </c:pt>
                <c:pt idx="58">
                  <c:v>379.29</c:v>
                </c:pt>
                <c:pt idx="59">
                  <c:v>385.57</c:v>
                </c:pt>
                <c:pt idx="60">
                  <c:v>391.86</c:v>
                </c:pt>
                <c:pt idx="61">
                  <c:v>396.05</c:v>
                </c:pt>
                <c:pt idx="62">
                  <c:v>400.24</c:v>
                </c:pt>
                <c:pt idx="63">
                  <c:v>402.34</c:v>
                </c:pt>
                <c:pt idx="64">
                  <c:v>406.53</c:v>
                </c:pt>
                <c:pt idx="65">
                  <c:v>408.62</c:v>
                </c:pt>
                <c:pt idx="66">
                  <c:v>412.81</c:v>
                </c:pt>
                <c:pt idx="67">
                  <c:v>417</c:v>
                </c:pt>
                <c:pt idx="68">
                  <c:v>421.2</c:v>
                </c:pt>
                <c:pt idx="69">
                  <c:v>425.39</c:v>
                </c:pt>
                <c:pt idx="70">
                  <c:v>421.2</c:v>
                </c:pt>
                <c:pt idx="71">
                  <c:v>421.2</c:v>
                </c:pt>
                <c:pt idx="72">
                  <c:v>437.96</c:v>
                </c:pt>
                <c:pt idx="73">
                  <c:v>454.72</c:v>
                </c:pt>
                <c:pt idx="74">
                  <c:v>458.91</c:v>
                </c:pt>
                <c:pt idx="75">
                  <c:v>467.3</c:v>
                </c:pt>
                <c:pt idx="76">
                  <c:v>479.87</c:v>
                </c:pt>
                <c:pt idx="77">
                  <c:v>488.25</c:v>
                </c:pt>
                <c:pt idx="78">
                  <c:v>498.73</c:v>
                </c:pt>
                <c:pt idx="79">
                  <c:v>507.11</c:v>
                </c:pt>
                <c:pt idx="80">
                  <c:v>511.3</c:v>
                </c:pt>
                <c:pt idx="81">
                  <c:v>521.78</c:v>
                </c:pt>
                <c:pt idx="82">
                  <c:v>528.07000000000005</c:v>
                </c:pt>
                <c:pt idx="83">
                  <c:v>536.45000000000005</c:v>
                </c:pt>
                <c:pt idx="84">
                  <c:v>542.73</c:v>
                </c:pt>
                <c:pt idx="85">
                  <c:v>546.92999999999995</c:v>
                </c:pt>
                <c:pt idx="86">
                  <c:v>551.12</c:v>
                </c:pt>
                <c:pt idx="87">
                  <c:v>561.59</c:v>
                </c:pt>
                <c:pt idx="88">
                  <c:v>569.98</c:v>
                </c:pt>
                <c:pt idx="89">
                  <c:v>574.16999999999996</c:v>
                </c:pt>
                <c:pt idx="90">
                  <c:v>580.45000000000005</c:v>
                </c:pt>
                <c:pt idx="91">
                  <c:v>586.74</c:v>
                </c:pt>
                <c:pt idx="92">
                  <c:v>609.79</c:v>
                </c:pt>
                <c:pt idx="93">
                  <c:v>620.27</c:v>
                </c:pt>
                <c:pt idx="94">
                  <c:v>628.65</c:v>
                </c:pt>
                <c:pt idx="95">
                  <c:v>637.03</c:v>
                </c:pt>
                <c:pt idx="96">
                  <c:v>643.32000000000005</c:v>
                </c:pt>
                <c:pt idx="97">
                  <c:v>653.79999999999995</c:v>
                </c:pt>
                <c:pt idx="98">
                  <c:v>676.85</c:v>
                </c:pt>
                <c:pt idx="99">
                  <c:v>689.42</c:v>
                </c:pt>
                <c:pt idx="100">
                  <c:v>697.8</c:v>
                </c:pt>
                <c:pt idx="101">
                  <c:v>706.18</c:v>
                </c:pt>
                <c:pt idx="102">
                  <c:v>722.95</c:v>
                </c:pt>
                <c:pt idx="103">
                  <c:v>731.33</c:v>
                </c:pt>
                <c:pt idx="104">
                  <c:v>741.81</c:v>
                </c:pt>
                <c:pt idx="105">
                  <c:v>748.09</c:v>
                </c:pt>
                <c:pt idx="106">
                  <c:v>752.28</c:v>
                </c:pt>
                <c:pt idx="107">
                  <c:v>756.48</c:v>
                </c:pt>
                <c:pt idx="108">
                  <c:v>762.76</c:v>
                </c:pt>
                <c:pt idx="109">
                  <c:v>769.05</c:v>
                </c:pt>
                <c:pt idx="110">
                  <c:v>777.43</c:v>
                </c:pt>
                <c:pt idx="111">
                  <c:v>792.1</c:v>
                </c:pt>
                <c:pt idx="112">
                  <c:v>825.63</c:v>
                </c:pt>
                <c:pt idx="113">
                  <c:v>844.49</c:v>
                </c:pt>
                <c:pt idx="114">
                  <c:v>857.06</c:v>
                </c:pt>
                <c:pt idx="115">
                  <c:v>865.44</c:v>
                </c:pt>
                <c:pt idx="116">
                  <c:v>875.92</c:v>
                </c:pt>
                <c:pt idx="117">
                  <c:v>882.21</c:v>
                </c:pt>
                <c:pt idx="118">
                  <c:v>901.07</c:v>
                </c:pt>
                <c:pt idx="119">
                  <c:v>909.45</c:v>
                </c:pt>
                <c:pt idx="120">
                  <c:v>917.83</c:v>
                </c:pt>
                <c:pt idx="121">
                  <c:v>926.21</c:v>
                </c:pt>
                <c:pt idx="122">
                  <c:v>934.59</c:v>
                </c:pt>
                <c:pt idx="123">
                  <c:v>942.98</c:v>
                </c:pt>
                <c:pt idx="124">
                  <c:v>949.26</c:v>
                </c:pt>
                <c:pt idx="125">
                  <c:v>955.55</c:v>
                </c:pt>
                <c:pt idx="126">
                  <c:v>957.64</c:v>
                </c:pt>
                <c:pt idx="127">
                  <c:v>963.93</c:v>
                </c:pt>
                <c:pt idx="128">
                  <c:v>966.03</c:v>
                </c:pt>
                <c:pt idx="129">
                  <c:v>968.12</c:v>
                </c:pt>
                <c:pt idx="130">
                  <c:v>974.41</c:v>
                </c:pt>
                <c:pt idx="131">
                  <c:v>980.69</c:v>
                </c:pt>
                <c:pt idx="132">
                  <c:v>984.88</c:v>
                </c:pt>
                <c:pt idx="133">
                  <c:v>999.55</c:v>
                </c:pt>
                <c:pt idx="134">
                  <c:v>1010.03</c:v>
                </c:pt>
                <c:pt idx="135">
                  <c:v>1014.22</c:v>
                </c:pt>
                <c:pt idx="136">
                  <c:v>1016.32</c:v>
                </c:pt>
                <c:pt idx="137">
                  <c:v>1024.7</c:v>
                </c:pt>
                <c:pt idx="138">
                  <c:v>1030.99</c:v>
                </c:pt>
                <c:pt idx="139">
                  <c:v>1037.27</c:v>
                </c:pt>
                <c:pt idx="140">
                  <c:v>1043.56</c:v>
                </c:pt>
                <c:pt idx="141">
                  <c:v>1047.75</c:v>
                </c:pt>
                <c:pt idx="142">
                  <c:v>1051.94</c:v>
                </c:pt>
                <c:pt idx="143">
                  <c:v>1058.23</c:v>
                </c:pt>
                <c:pt idx="144">
                  <c:v>1066.6099999999999</c:v>
                </c:pt>
                <c:pt idx="145">
                  <c:v>1072.9000000000001</c:v>
                </c:pt>
                <c:pt idx="146">
                  <c:v>1087.56</c:v>
                </c:pt>
                <c:pt idx="147">
                  <c:v>1100.1400000000001</c:v>
                </c:pt>
                <c:pt idx="148">
                  <c:v>1106.42</c:v>
                </c:pt>
                <c:pt idx="149">
                  <c:v>1108.52</c:v>
                </c:pt>
                <c:pt idx="150">
                  <c:v>1095.95</c:v>
                </c:pt>
                <c:pt idx="151">
                  <c:v>1091.76</c:v>
                </c:pt>
                <c:pt idx="152">
                  <c:v>1087.56</c:v>
                </c:pt>
                <c:pt idx="153">
                  <c:v>1085.47</c:v>
                </c:pt>
                <c:pt idx="154">
                  <c:v>1083.3699999999999</c:v>
                </c:pt>
                <c:pt idx="155">
                  <c:v>1079.18</c:v>
                </c:pt>
                <c:pt idx="156">
                  <c:v>1079.18</c:v>
                </c:pt>
                <c:pt idx="157">
                  <c:v>1077.0899999999999</c:v>
                </c:pt>
                <c:pt idx="158">
                  <c:v>1074.99</c:v>
                </c:pt>
                <c:pt idx="159">
                  <c:v>1072.9000000000001</c:v>
                </c:pt>
                <c:pt idx="160">
                  <c:v>1070.8</c:v>
                </c:pt>
                <c:pt idx="161">
                  <c:v>1070.8</c:v>
                </c:pt>
                <c:pt idx="162">
                  <c:v>1068.7</c:v>
                </c:pt>
                <c:pt idx="163">
                  <c:v>1066.6099999999999</c:v>
                </c:pt>
                <c:pt idx="164">
                  <c:v>1066.6099999999999</c:v>
                </c:pt>
                <c:pt idx="165">
                  <c:v>1064.51</c:v>
                </c:pt>
                <c:pt idx="166">
                  <c:v>1062.42</c:v>
                </c:pt>
                <c:pt idx="167">
                  <c:v>1062.42</c:v>
                </c:pt>
                <c:pt idx="168">
                  <c:v>1060.32</c:v>
                </c:pt>
                <c:pt idx="169">
                  <c:v>1060.32</c:v>
                </c:pt>
                <c:pt idx="170">
                  <c:v>1058.23</c:v>
                </c:pt>
                <c:pt idx="171">
                  <c:v>1058.23</c:v>
                </c:pt>
                <c:pt idx="172">
                  <c:v>1056.1300000000001</c:v>
                </c:pt>
                <c:pt idx="173">
                  <c:v>1056.1300000000001</c:v>
                </c:pt>
                <c:pt idx="174">
                  <c:v>1054.04</c:v>
                </c:pt>
                <c:pt idx="175">
                  <c:v>1054.04</c:v>
                </c:pt>
                <c:pt idx="176">
                  <c:v>1054.04</c:v>
                </c:pt>
                <c:pt idx="177">
                  <c:v>1051.94</c:v>
                </c:pt>
                <c:pt idx="178">
                  <c:v>1051.94</c:v>
                </c:pt>
                <c:pt idx="179">
                  <c:v>1049.8499999999999</c:v>
                </c:pt>
                <c:pt idx="180">
                  <c:v>1049.8499999999999</c:v>
                </c:pt>
                <c:pt idx="181">
                  <c:v>1049.8499999999999</c:v>
                </c:pt>
                <c:pt idx="182">
                  <c:v>1047.75</c:v>
                </c:pt>
                <c:pt idx="183">
                  <c:v>1047.75</c:v>
                </c:pt>
                <c:pt idx="184">
                  <c:v>1047.75</c:v>
                </c:pt>
                <c:pt idx="185">
                  <c:v>1045.6500000000001</c:v>
                </c:pt>
                <c:pt idx="186">
                  <c:v>1045.6500000000001</c:v>
                </c:pt>
                <c:pt idx="187">
                  <c:v>1045.6500000000001</c:v>
                </c:pt>
                <c:pt idx="188">
                  <c:v>1043.56</c:v>
                </c:pt>
                <c:pt idx="189">
                  <c:v>1043.56</c:v>
                </c:pt>
                <c:pt idx="190">
                  <c:v>1043.56</c:v>
                </c:pt>
                <c:pt idx="191">
                  <c:v>1043.56</c:v>
                </c:pt>
                <c:pt idx="192">
                  <c:v>1041.46</c:v>
                </c:pt>
                <c:pt idx="193">
                  <c:v>1026.8</c:v>
                </c:pt>
                <c:pt idx="194">
                  <c:v>993.27</c:v>
                </c:pt>
                <c:pt idx="195">
                  <c:v>942.98</c:v>
                </c:pt>
                <c:pt idx="196">
                  <c:v>922.02</c:v>
                </c:pt>
                <c:pt idx="197">
                  <c:v>903.16</c:v>
                </c:pt>
                <c:pt idx="198">
                  <c:v>886.4</c:v>
                </c:pt>
                <c:pt idx="199">
                  <c:v>871.73</c:v>
                </c:pt>
                <c:pt idx="200">
                  <c:v>859.16</c:v>
                </c:pt>
                <c:pt idx="201">
                  <c:v>848.68</c:v>
                </c:pt>
                <c:pt idx="202">
                  <c:v>840.3</c:v>
                </c:pt>
                <c:pt idx="203">
                  <c:v>831.91</c:v>
                </c:pt>
                <c:pt idx="204">
                  <c:v>825.63</c:v>
                </c:pt>
                <c:pt idx="205">
                  <c:v>819.34</c:v>
                </c:pt>
                <c:pt idx="206">
                  <c:v>813.05</c:v>
                </c:pt>
                <c:pt idx="207">
                  <c:v>808.86</c:v>
                </c:pt>
                <c:pt idx="208">
                  <c:v>804.67</c:v>
                </c:pt>
                <c:pt idx="209">
                  <c:v>800.48</c:v>
                </c:pt>
                <c:pt idx="210">
                  <c:v>796.29</c:v>
                </c:pt>
                <c:pt idx="211">
                  <c:v>790</c:v>
                </c:pt>
                <c:pt idx="212">
                  <c:v>787.91</c:v>
                </c:pt>
                <c:pt idx="213">
                  <c:v>785.81</c:v>
                </c:pt>
                <c:pt idx="214">
                  <c:v>783.72</c:v>
                </c:pt>
                <c:pt idx="215">
                  <c:v>781.62</c:v>
                </c:pt>
                <c:pt idx="216">
                  <c:v>779.53</c:v>
                </c:pt>
                <c:pt idx="217">
                  <c:v>777.43</c:v>
                </c:pt>
                <c:pt idx="218">
                  <c:v>775.34</c:v>
                </c:pt>
                <c:pt idx="219">
                  <c:v>775.34</c:v>
                </c:pt>
                <c:pt idx="220">
                  <c:v>773.24</c:v>
                </c:pt>
                <c:pt idx="221">
                  <c:v>771.14</c:v>
                </c:pt>
                <c:pt idx="222">
                  <c:v>771.14</c:v>
                </c:pt>
                <c:pt idx="223">
                  <c:v>769.05</c:v>
                </c:pt>
                <c:pt idx="224">
                  <c:v>769.05</c:v>
                </c:pt>
                <c:pt idx="225">
                  <c:v>766.95</c:v>
                </c:pt>
                <c:pt idx="226">
                  <c:v>766.95</c:v>
                </c:pt>
                <c:pt idx="227">
                  <c:v>764.86</c:v>
                </c:pt>
                <c:pt idx="228">
                  <c:v>764.86</c:v>
                </c:pt>
                <c:pt idx="229">
                  <c:v>764.86</c:v>
                </c:pt>
                <c:pt idx="230">
                  <c:v>762.76</c:v>
                </c:pt>
                <c:pt idx="231">
                  <c:v>762.76</c:v>
                </c:pt>
                <c:pt idx="232">
                  <c:v>760.67</c:v>
                </c:pt>
                <c:pt idx="233">
                  <c:v>760.67</c:v>
                </c:pt>
                <c:pt idx="234">
                  <c:v>760.67</c:v>
                </c:pt>
                <c:pt idx="235">
                  <c:v>760.67</c:v>
                </c:pt>
                <c:pt idx="236">
                  <c:v>750.19</c:v>
                </c:pt>
                <c:pt idx="237">
                  <c:v>716.66</c:v>
                </c:pt>
                <c:pt idx="238">
                  <c:v>651.70000000000005</c:v>
                </c:pt>
                <c:pt idx="239">
                  <c:v>609.79</c:v>
                </c:pt>
                <c:pt idx="240">
                  <c:v>538.54</c:v>
                </c:pt>
                <c:pt idx="241">
                  <c:v>515.49</c:v>
                </c:pt>
                <c:pt idx="242">
                  <c:v>498.73</c:v>
                </c:pt>
                <c:pt idx="243">
                  <c:v>486.16</c:v>
                </c:pt>
                <c:pt idx="244">
                  <c:v>473.58</c:v>
                </c:pt>
                <c:pt idx="245">
                  <c:v>465.2</c:v>
                </c:pt>
                <c:pt idx="246">
                  <c:v>456.82</c:v>
                </c:pt>
                <c:pt idx="247">
                  <c:v>452.63</c:v>
                </c:pt>
                <c:pt idx="248">
                  <c:v>446.34</c:v>
                </c:pt>
                <c:pt idx="249">
                  <c:v>442.15</c:v>
                </c:pt>
                <c:pt idx="250">
                  <c:v>437.96</c:v>
                </c:pt>
                <c:pt idx="251">
                  <c:v>435.86</c:v>
                </c:pt>
                <c:pt idx="252">
                  <c:v>431.67</c:v>
                </c:pt>
                <c:pt idx="253">
                  <c:v>429.58</c:v>
                </c:pt>
                <c:pt idx="254">
                  <c:v>427.48</c:v>
                </c:pt>
                <c:pt idx="255">
                  <c:v>425.39</c:v>
                </c:pt>
                <c:pt idx="256">
                  <c:v>421.2</c:v>
                </c:pt>
                <c:pt idx="257">
                  <c:v>419.1</c:v>
                </c:pt>
                <c:pt idx="258">
                  <c:v>419.1</c:v>
                </c:pt>
                <c:pt idx="259">
                  <c:v>417</c:v>
                </c:pt>
                <c:pt idx="260">
                  <c:v>414.91</c:v>
                </c:pt>
                <c:pt idx="261">
                  <c:v>412.81</c:v>
                </c:pt>
                <c:pt idx="262">
                  <c:v>412.81</c:v>
                </c:pt>
                <c:pt idx="263">
                  <c:v>410.72</c:v>
                </c:pt>
                <c:pt idx="264">
                  <c:v>408.62</c:v>
                </c:pt>
                <c:pt idx="265">
                  <c:v>408.62</c:v>
                </c:pt>
                <c:pt idx="266">
                  <c:v>406.53</c:v>
                </c:pt>
                <c:pt idx="267">
                  <c:v>406.53</c:v>
                </c:pt>
                <c:pt idx="268">
                  <c:v>404.43</c:v>
                </c:pt>
                <c:pt idx="269">
                  <c:v>404.43</c:v>
                </c:pt>
                <c:pt idx="270">
                  <c:v>402.34</c:v>
                </c:pt>
                <c:pt idx="271">
                  <c:v>402.34</c:v>
                </c:pt>
                <c:pt idx="272">
                  <c:v>400.24</c:v>
                </c:pt>
                <c:pt idx="273">
                  <c:v>396.05</c:v>
                </c:pt>
                <c:pt idx="274">
                  <c:v>387.67</c:v>
                </c:pt>
                <c:pt idx="275">
                  <c:v>377.19</c:v>
                </c:pt>
                <c:pt idx="276">
                  <c:v>360.43</c:v>
                </c:pt>
                <c:pt idx="277">
                  <c:v>316.42</c:v>
                </c:pt>
                <c:pt idx="278">
                  <c:v>261.94</c:v>
                </c:pt>
                <c:pt idx="279">
                  <c:v>217.93</c:v>
                </c:pt>
                <c:pt idx="280">
                  <c:v>180.21</c:v>
                </c:pt>
                <c:pt idx="281">
                  <c:v>152.97</c:v>
                </c:pt>
                <c:pt idx="282">
                  <c:v>108.97</c:v>
                </c:pt>
                <c:pt idx="283">
                  <c:v>73.34</c:v>
                </c:pt>
                <c:pt idx="284">
                  <c:v>79.63</c:v>
                </c:pt>
                <c:pt idx="285">
                  <c:v>81.72</c:v>
                </c:pt>
                <c:pt idx="286">
                  <c:v>83.82</c:v>
                </c:pt>
                <c:pt idx="287">
                  <c:v>85.92</c:v>
                </c:pt>
                <c:pt idx="288">
                  <c:v>88.01</c:v>
                </c:pt>
                <c:pt idx="289">
                  <c:v>88.01</c:v>
                </c:pt>
                <c:pt idx="290">
                  <c:v>88.01</c:v>
                </c:pt>
                <c:pt idx="291">
                  <c:v>90.11</c:v>
                </c:pt>
                <c:pt idx="292">
                  <c:v>90.11</c:v>
                </c:pt>
                <c:pt idx="293">
                  <c:v>90.11</c:v>
                </c:pt>
                <c:pt idx="294">
                  <c:v>92.2</c:v>
                </c:pt>
                <c:pt idx="295">
                  <c:v>92.2</c:v>
                </c:pt>
                <c:pt idx="296">
                  <c:v>92.2</c:v>
                </c:pt>
                <c:pt idx="297">
                  <c:v>92.2</c:v>
                </c:pt>
                <c:pt idx="298">
                  <c:v>92.2</c:v>
                </c:pt>
                <c:pt idx="299">
                  <c:v>94.3</c:v>
                </c:pt>
                <c:pt idx="300">
                  <c:v>94.3</c:v>
                </c:pt>
                <c:pt idx="301">
                  <c:v>94.3</c:v>
                </c:pt>
                <c:pt idx="302">
                  <c:v>94.3</c:v>
                </c:pt>
                <c:pt idx="303">
                  <c:v>94.3</c:v>
                </c:pt>
                <c:pt idx="304">
                  <c:v>96.39</c:v>
                </c:pt>
                <c:pt idx="305">
                  <c:v>96.39</c:v>
                </c:pt>
                <c:pt idx="306">
                  <c:v>96.39</c:v>
                </c:pt>
                <c:pt idx="307">
                  <c:v>96.39</c:v>
                </c:pt>
                <c:pt idx="308">
                  <c:v>96.39</c:v>
                </c:pt>
                <c:pt idx="309">
                  <c:v>96.39</c:v>
                </c:pt>
                <c:pt idx="310">
                  <c:v>96.39</c:v>
                </c:pt>
                <c:pt idx="311">
                  <c:v>96.39</c:v>
                </c:pt>
                <c:pt idx="312">
                  <c:v>96.39</c:v>
                </c:pt>
                <c:pt idx="313">
                  <c:v>96.39</c:v>
                </c:pt>
                <c:pt idx="314">
                  <c:v>98.49</c:v>
                </c:pt>
                <c:pt idx="315">
                  <c:v>98.49</c:v>
                </c:pt>
                <c:pt idx="316">
                  <c:v>98.49</c:v>
                </c:pt>
                <c:pt idx="317">
                  <c:v>98.49</c:v>
                </c:pt>
                <c:pt idx="318">
                  <c:v>98.49</c:v>
                </c:pt>
                <c:pt idx="319">
                  <c:v>98.49</c:v>
                </c:pt>
                <c:pt idx="320">
                  <c:v>98.49</c:v>
                </c:pt>
                <c:pt idx="321">
                  <c:v>98.49</c:v>
                </c:pt>
                <c:pt idx="322">
                  <c:v>98.49</c:v>
                </c:pt>
                <c:pt idx="323">
                  <c:v>111.06</c:v>
                </c:pt>
                <c:pt idx="324">
                  <c:v>142.49</c:v>
                </c:pt>
                <c:pt idx="325">
                  <c:v>182.31</c:v>
                </c:pt>
                <c:pt idx="326">
                  <c:v>217.93</c:v>
                </c:pt>
                <c:pt idx="327">
                  <c:v>240.98</c:v>
                </c:pt>
                <c:pt idx="328">
                  <c:v>247.27</c:v>
                </c:pt>
                <c:pt idx="329">
                  <c:v>255.65</c:v>
                </c:pt>
                <c:pt idx="330">
                  <c:v>261.94</c:v>
                </c:pt>
                <c:pt idx="331">
                  <c:v>272.42</c:v>
                </c:pt>
                <c:pt idx="332">
                  <c:v>278.7</c:v>
                </c:pt>
                <c:pt idx="333">
                  <c:v>284.99</c:v>
                </c:pt>
                <c:pt idx="334">
                  <c:v>291.27</c:v>
                </c:pt>
                <c:pt idx="335">
                  <c:v>297.56</c:v>
                </c:pt>
                <c:pt idx="336">
                  <c:v>303.85000000000002</c:v>
                </c:pt>
                <c:pt idx="337">
                  <c:v>308.04000000000002</c:v>
                </c:pt>
                <c:pt idx="338">
                  <c:v>314.32</c:v>
                </c:pt>
                <c:pt idx="339">
                  <c:v>320.61</c:v>
                </c:pt>
                <c:pt idx="340">
                  <c:v>326.89999999999998</c:v>
                </c:pt>
                <c:pt idx="341">
                  <c:v>333.18</c:v>
                </c:pt>
                <c:pt idx="342">
                  <c:v>337.38</c:v>
                </c:pt>
                <c:pt idx="343">
                  <c:v>354.14</c:v>
                </c:pt>
                <c:pt idx="344">
                  <c:v>368.81</c:v>
                </c:pt>
                <c:pt idx="345">
                  <c:v>379.29</c:v>
                </c:pt>
                <c:pt idx="346">
                  <c:v>396.05</c:v>
                </c:pt>
                <c:pt idx="347">
                  <c:v>400.24</c:v>
                </c:pt>
                <c:pt idx="348">
                  <c:v>406.53</c:v>
                </c:pt>
                <c:pt idx="349">
                  <c:v>414.91</c:v>
                </c:pt>
                <c:pt idx="350">
                  <c:v>423.29</c:v>
                </c:pt>
                <c:pt idx="351">
                  <c:v>435.86</c:v>
                </c:pt>
                <c:pt idx="352">
                  <c:v>452.63</c:v>
                </c:pt>
                <c:pt idx="353">
                  <c:v>463.11</c:v>
                </c:pt>
                <c:pt idx="354">
                  <c:v>473.58</c:v>
                </c:pt>
                <c:pt idx="355">
                  <c:v>484.06</c:v>
                </c:pt>
                <c:pt idx="356">
                  <c:v>494.54</c:v>
                </c:pt>
                <c:pt idx="357">
                  <c:v>505.02</c:v>
                </c:pt>
                <c:pt idx="358">
                  <c:v>515.49</c:v>
                </c:pt>
                <c:pt idx="359">
                  <c:v>544.83000000000004</c:v>
                </c:pt>
                <c:pt idx="360">
                  <c:v>561.59</c:v>
                </c:pt>
                <c:pt idx="361">
                  <c:v>578.36</c:v>
                </c:pt>
                <c:pt idx="362">
                  <c:v>593.03</c:v>
                </c:pt>
                <c:pt idx="363">
                  <c:v>607.70000000000005</c:v>
                </c:pt>
                <c:pt idx="364">
                  <c:v>622.36</c:v>
                </c:pt>
                <c:pt idx="365">
                  <c:v>637.03</c:v>
                </c:pt>
                <c:pt idx="366">
                  <c:v>651.70000000000005</c:v>
                </c:pt>
                <c:pt idx="367">
                  <c:v>664.27</c:v>
                </c:pt>
                <c:pt idx="368">
                  <c:v>674.75</c:v>
                </c:pt>
                <c:pt idx="369">
                  <c:v>689.42</c:v>
                </c:pt>
                <c:pt idx="370">
                  <c:v>704.09</c:v>
                </c:pt>
                <c:pt idx="371">
                  <c:v>704.09</c:v>
                </c:pt>
                <c:pt idx="372">
                  <c:v>748.09</c:v>
                </c:pt>
                <c:pt idx="373">
                  <c:v>792.1</c:v>
                </c:pt>
                <c:pt idx="374">
                  <c:v>819.34</c:v>
                </c:pt>
                <c:pt idx="375">
                  <c:v>859.16</c:v>
                </c:pt>
                <c:pt idx="376">
                  <c:v>873.82</c:v>
                </c:pt>
                <c:pt idx="377">
                  <c:v>886.4</c:v>
                </c:pt>
                <c:pt idx="378">
                  <c:v>896.87</c:v>
                </c:pt>
                <c:pt idx="379">
                  <c:v>905.26</c:v>
                </c:pt>
                <c:pt idx="380">
                  <c:v>903.16</c:v>
                </c:pt>
                <c:pt idx="381">
                  <c:v>903.16</c:v>
                </c:pt>
                <c:pt idx="382">
                  <c:v>905.26</c:v>
                </c:pt>
                <c:pt idx="383">
                  <c:v>913.64</c:v>
                </c:pt>
                <c:pt idx="384">
                  <c:v>922.02</c:v>
                </c:pt>
                <c:pt idx="385">
                  <c:v>926.21</c:v>
                </c:pt>
                <c:pt idx="386">
                  <c:v>930.4</c:v>
                </c:pt>
                <c:pt idx="387">
                  <c:v>932.5</c:v>
                </c:pt>
                <c:pt idx="388">
                  <c:v>936.69</c:v>
                </c:pt>
                <c:pt idx="389">
                  <c:v>940.88</c:v>
                </c:pt>
                <c:pt idx="390">
                  <c:v>957.64</c:v>
                </c:pt>
                <c:pt idx="391">
                  <c:v>968.12</c:v>
                </c:pt>
                <c:pt idx="392">
                  <c:v>978.6</c:v>
                </c:pt>
                <c:pt idx="393">
                  <c:v>986.98</c:v>
                </c:pt>
                <c:pt idx="394">
                  <c:v>995.36</c:v>
                </c:pt>
                <c:pt idx="395">
                  <c:v>1001.65</c:v>
                </c:pt>
                <c:pt idx="396">
                  <c:v>1007.94</c:v>
                </c:pt>
                <c:pt idx="397">
                  <c:v>1012.13</c:v>
                </c:pt>
                <c:pt idx="398">
                  <c:v>1016.32</c:v>
                </c:pt>
                <c:pt idx="399">
                  <c:v>1026.8</c:v>
                </c:pt>
                <c:pt idx="400">
                  <c:v>1035.18</c:v>
                </c:pt>
                <c:pt idx="401">
                  <c:v>1043.56</c:v>
                </c:pt>
                <c:pt idx="402">
                  <c:v>1077.0899999999999</c:v>
                </c:pt>
                <c:pt idx="403">
                  <c:v>1125.28</c:v>
                </c:pt>
                <c:pt idx="404">
                  <c:v>1146.24</c:v>
                </c:pt>
                <c:pt idx="405">
                  <c:v>1163</c:v>
                </c:pt>
                <c:pt idx="406">
                  <c:v>1177.67</c:v>
                </c:pt>
                <c:pt idx="407">
                  <c:v>1188.1500000000001</c:v>
                </c:pt>
                <c:pt idx="408">
                  <c:v>1196.53</c:v>
                </c:pt>
                <c:pt idx="409">
                  <c:v>1202.82</c:v>
                </c:pt>
                <c:pt idx="410">
                  <c:v>1209.0999999999999</c:v>
                </c:pt>
                <c:pt idx="411">
                  <c:v>1211.2</c:v>
                </c:pt>
                <c:pt idx="412">
                  <c:v>1213.29</c:v>
                </c:pt>
                <c:pt idx="413">
                  <c:v>1215.3900000000001</c:v>
                </c:pt>
                <c:pt idx="414">
                  <c:v>1215.3900000000001</c:v>
                </c:pt>
                <c:pt idx="415">
                  <c:v>1217.49</c:v>
                </c:pt>
                <c:pt idx="416">
                  <c:v>1219.58</c:v>
                </c:pt>
                <c:pt idx="417">
                  <c:v>1221.68</c:v>
                </c:pt>
                <c:pt idx="418">
                  <c:v>1230.06</c:v>
                </c:pt>
                <c:pt idx="419">
                  <c:v>1236.3499999999999</c:v>
                </c:pt>
                <c:pt idx="420">
                  <c:v>1242.6300000000001</c:v>
                </c:pt>
                <c:pt idx="421">
                  <c:v>1246.82</c:v>
                </c:pt>
                <c:pt idx="422">
                  <c:v>1253.1099999999999</c:v>
                </c:pt>
                <c:pt idx="423">
                  <c:v>1257.3</c:v>
                </c:pt>
                <c:pt idx="424">
                  <c:v>1255.2</c:v>
                </c:pt>
                <c:pt idx="425">
                  <c:v>1246.82</c:v>
                </c:pt>
                <c:pt idx="426">
                  <c:v>1269.8699999999999</c:v>
                </c:pt>
                <c:pt idx="427">
                  <c:v>1290.83</c:v>
                </c:pt>
                <c:pt idx="428">
                  <c:v>1303.4000000000001</c:v>
                </c:pt>
                <c:pt idx="429">
                  <c:v>1313.88</c:v>
                </c:pt>
                <c:pt idx="430">
                  <c:v>1322.26</c:v>
                </c:pt>
                <c:pt idx="431">
                  <c:v>1332.74</c:v>
                </c:pt>
                <c:pt idx="432">
                  <c:v>1341.12</c:v>
                </c:pt>
                <c:pt idx="433">
                  <c:v>1341.12</c:v>
                </c:pt>
                <c:pt idx="434">
                  <c:v>1334.83</c:v>
                </c:pt>
                <c:pt idx="435">
                  <c:v>1351.6</c:v>
                </c:pt>
                <c:pt idx="436">
                  <c:v>1359.98</c:v>
                </c:pt>
                <c:pt idx="437">
                  <c:v>1359.98</c:v>
                </c:pt>
                <c:pt idx="438">
                  <c:v>1359.98</c:v>
                </c:pt>
                <c:pt idx="439">
                  <c:v>1370.46</c:v>
                </c:pt>
                <c:pt idx="440">
                  <c:v>1372.55</c:v>
                </c:pt>
                <c:pt idx="441">
                  <c:v>1376.74</c:v>
                </c:pt>
                <c:pt idx="442">
                  <c:v>1380.93</c:v>
                </c:pt>
                <c:pt idx="443">
                  <c:v>1383.03</c:v>
                </c:pt>
                <c:pt idx="444">
                  <c:v>1383.03</c:v>
                </c:pt>
                <c:pt idx="445">
                  <c:v>1385.13</c:v>
                </c:pt>
                <c:pt idx="446">
                  <c:v>1385.13</c:v>
                </c:pt>
                <c:pt idx="447">
                  <c:v>1383.03</c:v>
                </c:pt>
                <c:pt idx="448">
                  <c:v>1380.93</c:v>
                </c:pt>
                <c:pt idx="449">
                  <c:v>1380.93</c:v>
                </c:pt>
                <c:pt idx="450">
                  <c:v>1389.32</c:v>
                </c:pt>
                <c:pt idx="451">
                  <c:v>1391.41</c:v>
                </c:pt>
                <c:pt idx="452">
                  <c:v>1437.51</c:v>
                </c:pt>
                <c:pt idx="453">
                  <c:v>1433.32</c:v>
                </c:pt>
                <c:pt idx="454">
                  <c:v>1429.13</c:v>
                </c:pt>
                <c:pt idx="455">
                  <c:v>1429.13</c:v>
                </c:pt>
                <c:pt idx="456">
                  <c:v>1433.32</c:v>
                </c:pt>
                <c:pt idx="457">
                  <c:v>1441.7</c:v>
                </c:pt>
                <c:pt idx="458">
                  <c:v>1447.99</c:v>
                </c:pt>
                <c:pt idx="459">
                  <c:v>1454.28</c:v>
                </c:pt>
                <c:pt idx="460">
                  <c:v>1462.66</c:v>
                </c:pt>
                <c:pt idx="461">
                  <c:v>1477.33</c:v>
                </c:pt>
                <c:pt idx="462">
                  <c:v>1479.42</c:v>
                </c:pt>
                <c:pt idx="463">
                  <c:v>1485.71</c:v>
                </c:pt>
                <c:pt idx="464">
                  <c:v>1481.52</c:v>
                </c:pt>
                <c:pt idx="465">
                  <c:v>1479.42</c:v>
                </c:pt>
                <c:pt idx="466">
                  <c:v>1485.71</c:v>
                </c:pt>
                <c:pt idx="467">
                  <c:v>1487.81</c:v>
                </c:pt>
                <c:pt idx="468">
                  <c:v>1485.71</c:v>
                </c:pt>
                <c:pt idx="469">
                  <c:v>1487.81</c:v>
                </c:pt>
                <c:pt idx="470">
                  <c:v>1477.33</c:v>
                </c:pt>
                <c:pt idx="471">
                  <c:v>1464.75</c:v>
                </c:pt>
                <c:pt idx="472">
                  <c:v>1475.23</c:v>
                </c:pt>
                <c:pt idx="473">
                  <c:v>1496.19</c:v>
                </c:pt>
                <c:pt idx="474">
                  <c:v>1502.47</c:v>
                </c:pt>
                <c:pt idx="475">
                  <c:v>1508.76</c:v>
                </c:pt>
                <c:pt idx="476">
                  <c:v>1504.57</c:v>
                </c:pt>
                <c:pt idx="477">
                  <c:v>1504.57</c:v>
                </c:pt>
                <c:pt idx="478">
                  <c:v>1506.66</c:v>
                </c:pt>
                <c:pt idx="479">
                  <c:v>1506.66</c:v>
                </c:pt>
                <c:pt idx="480">
                  <c:v>1517.14</c:v>
                </c:pt>
                <c:pt idx="481">
                  <c:v>1519.24</c:v>
                </c:pt>
                <c:pt idx="482">
                  <c:v>1521.33</c:v>
                </c:pt>
                <c:pt idx="483">
                  <c:v>1521.33</c:v>
                </c:pt>
                <c:pt idx="484">
                  <c:v>1523.43</c:v>
                </c:pt>
                <c:pt idx="485">
                  <c:v>1527.62</c:v>
                </c:pt>
                <c:pt idx="486">
                  <c:v>1533.91</c:v>
                </c:pt>
                <c:pt idx="487">
                  <c:v>1542.29</c:v>
                </c:pt>
                <c:pt idx="488">
                  <c:v>1548.57</c:v>
                </c:pt>
                <c:pt idx="489">
                  <c:v>1548.57</c:v>
                </c:pt>
                <c:pt idx="490">
                  <c:v>1548.57</c:v>
                </c:pt>
                <c:pt idx="491">
                  <c:v>1556.96</c:v>
                </c:pt>
                <c:pt idx="492">
                  <c:v>1563.24</c:v>
                </c:pt>
                <c:pt idx="493">
                  <c:v>1567.43</c:v>
                </c:pt>
                <c:pt idx="494">
                  <c:v>1567.43</c:v>
                </c:pt>
                <c:pt idx="495">
                  <c:v>1567.43</c:v>
                </c:pt>
                <c:pt idx="496">
                  <c:v>1569.53</c:v>
                </c:pt>
                <c:pt idx="497">
                  <c:v>1569.53</c:v>
                </c:pt>
                <c:pt idx="498">
                  <c:v>1575.82</c:v>
                </c:pt>
                <c:pt idx="499">
                  <c:v>1580.01</c:v>
                </c:pt>
                <c:pt idx="500">
                  <c:v>1584.2</c:v>
                </c:pt>
                <c:pt idx="501">
                  <c:v>1586.29</c:v>
                </c:pt>
                <c:pt idx="502">
                  <c:v>1588.39</c:v>
                </c:pt>
                <c:pt idx="503">
                  <c:v>1588.39</c:v>
                </c:pt>
                <c:pt idx="504">
                  <c:v>1588.39</c:v>
                </c:pt>
                <c:pt idx="505">
                  <c:v>1588.39</c:v>
                </c:pt>
                <c:pt idx="506">
                  <c:v>1592.58</c:v>
                </c:pt>
                <c:pt idx="507">
                  <c:v>1624.01</c:v>
                </c:pt>
                <c:pt idx="508">
                  <c:v>1632.39</c:v>
                </c:pt>
                <c:pt idx="509">
                  <c:v>1615.63</c:v>
                </c:pt>
                <c:pt idx="510">
                  <c:v>1613.54</c:v>
                </c:pt>
                <c:pt idx="511">
                  <c:v>1642.87</c:v>
                </c:pt>
                <c:pt idx="512">
                  <c:v>1634.49</c:v>
                </c:pt>
                <c:pt idx="513">
                  <c:v>1653.35</c:v>
                </c:pt>
                <c:pt idx="514">
                  <c:v>1659.64</c:v>
                </c:pt>
                <c:pt idx="515">
                  <c:v>1655.45</c:v>
                </c:pt>
                <c:pt idx="516">
                  <c:v>1661.73</c:v>
                </c:pt>
                <c:pt idx="517">
                  <c:v>1663.83</c:v>
                </c:pt>
                <c:pt idx="518">
                  <c:v>1665.92</c:v>
                </c:pt>
                <c:pt idx="519">
                  <c:v>1668.02</c:v>
                </c:pt>
                <c:pt idx="520">
                  <c:v>1678.5</c:v>
                </c:pt>
                <c:pt idx="521">
                  <c:v>1691.07</c:v>
                </c:pt>
                <c:pt idx="522">
                  <c:v>1712.02</c:v>
                </c:pt>
                <c:pt idx="523">
                  <c:v>1720.41</c:v>
                </c:pt>
                <c:pt idx="524">
                  <c:v>1728.79</c:v>
                </c:pt>
                <c:pt idx="525">
                  <c:v>1735.07</c:v>
                </c:pt>
                <c:pt idx="526">
                  <c:v>1741.36</c:v>
                </c:pt>
                <c:pt idx="527">
                  <c:v>1745.55</c:v>
                </c:pt>
                <c:pt idx="528">
                  <c:v>1756.03</c:v>
                </c:pt>
                <c:pt idx="529">
                  <c:v>1766.51</c:v>
                </c:pt>
                <c:pt idx="530">
                  <c:v>1774.89</c:v>
                </c:pt>
                <c:pt idx="531">
                  <c:v>1804.23</c:v>
                </c:pt>
                <c:pt idx="532">
                  <c:v>1806.32</c:v>
                </c:pt>
                <c:pt idx="533">
                  <c:v>1808.42</c:v>
                </c:pt>
                <c:pt idx="534">
                  <c:v>1827.28</c:v>
                </c:pt>
                <c:pt idx="535">
                  <c:v>1844.04</c:v>
                </c:pt>
                <c:pt idx="536">
                  <c:v>1858.71</c:v>
                </c:pt>
                <c:pt idx="537">
                  <c:v>1827.28</c:v>
                </c:pt>
                <c:pt idx="538">
                  <c:v>1850.33</c:v>
                </c:pt>
                <c:pt idx="539">
                  <c:v>1881.76</c:v>
                </c:pt>
                <c:pt idx="540">
                  <c:v>1890.14</c:v>
                </c:pt>
                <c:pt idx="541">
                  <c:v>1885.95</c:v>
                </c:pt>
                <c:pt idx="542">
                  <c:v>1885.95</c:v>
                </c:pt>
                <c:pt idx="543">
                  <c:v>1896.43</c:v>
                </c:pt>
                <c:pt idx="544">
                  <c:v>1902.71</c:v>
                </c:pt>
                <c:pt idx="545">
                  <c:v>1904.81</c:v>
                </c:pt>
                <c:pt idx="546">
                  <c:v>1906.9</c:v>
                </c:pt>
                <c:pt idx="547">
                  <c:v>1913.19</c:v>
                </c:pt>
                <c:pt idx="548">
                  <c:v>1915.29</c:v>
                </c:pt>
                <c:pt idx="549">
                  <c:v>1925.76</c:v>
                </c:pt>
                <c:pt idx="550">
                  <c:v>1927.86</c:v>
                </c:pt>
                <c:pt idx="551">
                  <c:v>1929.96</c:v>
                </c:pt>
                <c:pt idx="552">
                  <c:v>1936.24</c:v>
                </c:pt>
                <c:pt idx="553">
                  <c:v>1940.43</c:v>
                </c:pt>
                <c:pt idx="554">
                  <c:v>1940.43</c:v>
                </c:pt>
                <c:pt idx="555">
                  <c:v>1938.34</c:v>
                </c:pt>
                <c:pt idx="556">
                  <c:v>1936.24</c:v>
                </c:pt>
                <c:pt idx="557">
                  <c:v>1950.91</c:v>
                </c:pt>
                <c:pt idx="558">
                  <c:v>1967.67</c:v>
                </c:pt>
                <c:pt idx="559">
                  <c:v>1978.15</c:v>
                </c:pt>
                <c:pt idx="560">
                  <c:v>1986.53</c:v>
                </c:pt>
                <c:pt idx="561">
                  <c:v>2003.3</c:v>
                </c:pt>
                <c:pt idx="562">
                  <c:v>2024.25</c:v>
                </c:pt>
                <c:pt idx="563">
                  <c:v>2057.7800000000002</c:v>
                </c:pt>
                <c:pt idx="564">
                  <c:v>2091.31</c:v>
                </c:pt>
                <c:pt idx="565">
                  <c:v>2080.83</c:v>
                </c:pt>
                <c:pt idx="566">
                  <c:v>2045.21</c:v>
                </c:pt>
                <c:pt idx="567">
                  <c:v>2087.12</c:v>
                </c:pt>
                <c:pt idx="568">
                  <c:v>2108.0700000000002</c:v>
                </c:pt>
                <c:pt idx="569">
                  <c:v>2118.5500000000002</c:v>
                </c:pt>
                <c:pt idx="570">
                  <c:v>2126.9299999999998</c:v>
                </c:pt>
                <c:pt idx="571">
                  <c:v>2143.6999999999998</c:v>
                </c:pt>
                <c:pt idx="572">
                  <c:v>2162.56</c:v>
                </c:pt>
                <c:pt idx="573">
                  <c:v>2177.2199999999998</c:v>
                </c:pt>
                <c:pt idx="574">
                  <c:v>2185.61</c:v>
                </c:pt>
                <c:pt idx="575">
                  <c:v>2189.8000000000002</c:v>
                </c:pt>
                <c:pt idx="576">
                  <c:v>2210.75</c:v>
                </c:pt>
                <c:pt idx="577">
                  <c:v>2250.5700000000002</c:v>
                </c:pt>
                <c:pt idx="578">
                  <c:v>2275.71</c:v>
                </c:pt>
                <c:pt idx="579">
                  <c:v>2315.5300000000002</c:v>
                </c:pt>
                <c:pt idx="580">
                  <c:v>2340.67</c:v>
                </c:pt>
                <c:pt idx="581">
                  <c:v>2361.63</c:v>
                </c:pt>
                <c:pt idx="582">
                  <c:v>2365.8200000000002</c:v>
                </c:pt>
                <c:pt idx="583">
                  <c:v>2317.62</c:v>
                </c:pt>
                <c:pt idx="584">
                  <c:v>2290.38</c:v>
                </c:pt>
                <c:pt idx="585">
                  <c:v>2290.38</c:v>
                </c:pt>
                <c:pt idx="586">
                  <c:v>2374.1999999999998</c:v>
                </c:pt>
                <c:pt idx="587">
                  <c:v>2395.16</c:v>
                </c:pt>
                <c:pt idx="588">
                  <c:v>2411.92</c:v>
                </c:pt>
                <c:pt idx="589">
                  <c:v>2414.02</c:v>
                </c:pt>
                <c:pt idx="590">
                  <c:v>2418.21</c:v>
                </c:pt>
                <c:pt idx="591">
                  <c:v>2424.4899999999998</c:v>
                </c:pt>
                <c:pt idx="592">
                  <c:v>2432.88</c:v>
                </c:pt>
                <c:pt idx="593">
                  <c:v>2424.4899999999998</c:v>
                </c:pt>
                <c:pt idx="594">
                  <c:v>2418.21</c:v>
                </c:pt>
                <c:pt idx="595">
                  <c:v>2418.21</c:v>
                </c:pt>
                <c:pt idx="596">
                  <c:v>2416.11</c:v>
                </c:pt>
                <c:pt idx="597">
                  <c:v>2434.9699999999998</c:v>
                </c:pt>
                <c:pt idx="598">
                  <c:v>2437.0700000000002</c:v>
                </c:pt>
                <c:pt idx="599">
                  <c:v>2443.35</c:v>
                </c:pt>
                <c:pt idx="600">
                  <c:v>2447.54</c:v>
                </c:pt>
                <c:pt idx="601">
                  <c:v>2449.64</c:v>
                </c:pt>
                <c:pt idx="602">
                  <c:v>2460.12</c:v>
                </c:pt>
                <c:pt idx="603">
                  <c:v>2476.88</c:v>
                </c:pt>
                <c:pt idx="604">
                  <c:v>2495.7399999999998</c:v>
                </c:pt>
                <c:pt idx="605">
                  <c:v>2485.2600000000002</c:v>
                </c:pt>
                <c:pt idx="606">
                  <c:v>2518.79</c:v>
                </c:pt>
                <c:pt idx="607">
                  <c:v>2535.5500000000002</c:v>
                </c:pt>
                <c:pt idx="608">
                  <c:v>2539.75</c:v>
                </c:pt>
                <c:pt idx="609">
                  <c:v>2541.84</c:v>
                </c:pt>
                <c:pt idx="610">
                  <c:v>2546.0300000000002</c:v>
                </c:pt>
                <c:pt idx="611">
                  <c:v>2548.13</c:v>
                </c:pt>
                <c:pt idx="612">
                  <c:v>2554.41</c:v>
                </c:pt>
                <c:pt idx="613">
                  <c:v>2560.6999999999998</c:v>
                </c:pt>
                <c:pt idx="614">
                  <c:v>2566.9899999999998</c:v>
                </c:pt>
                <c:pt idx="615">
                  <c:v>2573.27</c:v>
                </c:pt>
                <c:pt idx="616">
                  <c:v>2585.85</c:v>
                </c:pt>
                <c:pt idx="617">
                  <c:v>2585.85</c:v>
                </c:pt>
                <c:pt idx="618">
                  <c:v>2592.13</c:v>
                </c:pt>
                <c:pt idx="619">
                  <c:v>2600.52</c:v>
                </c:pt>
                <c:pt idx="620">
                  <c:v>2610.9899999999998</c:v>
                </c:pt>
                <c:pt idx="621">
                  <c:v>2615.1799999999998</c:v>
                </c:pt>
                <c:pt idx="622">
                  <c:v>2613.09</c:v>
                </c:pt>
                <c:pt idx="623">
                  <c:v>2610.9899999999998</c:v>
                </c:pt>
                <c:pt idx="624">
                  <c:v>2615.1799999999998</c:v>
                </c:pt>
                <c:pt idx="625">
                  <c:v>2625.66</c:v>
                </c:pt>
                <c:pt idx="626">
                  <c:v>2638.23</c:v>
                </c:pt>
                <c:pt idx="627">
                  <c:v>2646.62</c:v>
                </c:pt>
                <c:pt idx="628">
                  <c:v>2659.19</c:v>
                </c:pt>
                <c:pt idx="629">
                  <c:v>2673.86</c:v>
                </c:pt>
                <c:pt idx="630">
                  <c:v>2667.57</c:v>
                </c:pt>
                <c:pt idx="631">
                  <c:v>2640.33</c:v>
                </c:pt>
                <c:pt idx="632">
                  <c:v>2684.34</c:v>
                </c:pt>
                <c:pt idx="633">
                  <c:v>2711.58</c:v>
                </c:pt>
                <c:pt idx="634">
                  <c:v>2726.25</c:v>
                </c:pt>
                <c:pt idx="635">
                  <c:v>2732.53</c:v>
                </c:pt>
                <c:pt idx="636">
                  <c:v>2730.44</c:v>
                </c:pt>
                <c:pt idx="637">
                  <c:v>2728.34</c:v>
                </c:pt>
                <c:pt idx="638">
                  <c:v>2740.91</c:v>
                </c:pt>
                <c:pt idx="639">
                  <c:v>2749.3</c:v>
                </c:pt>
                <c:pt idx="640">
                  <c:v>2755.58</c:v>
                </c:pt>
                <c:pt idx="641">
                  <c:v>2766.06</c:v>
                </c:pt>
                <c:pt idx="642">
                  <c:v>2780.73</c:v>
                </c:pt>
                <c:pt idx="643">
                  <c:v>2795.4</c:v>
                </c:pt>
                <c:pt idx="644">
                  <c:v>2807.97</c:v>
                </c:pt>
                <c:pt idx="645">
                  <c:v>2824.73</c:v>
                </c:pt>
                <c:pt idx="646">
                  <c:v>2839.4</c:v>
                </c:pt>
                <c:pt idx="647">
                  <c:v>2856.17</c:v>
                </c:pt>
                <c:pt idx="648">
                  <c:v>2921.13</c:v>
                </c:pt>
                <c:pt idx="649">
                  <c:v>2885.5</c:v>
                </c:pt>
                <c:pt idx="650">
                  <c:v>2862.45</c:v>
                </c:pt>
                <c:pt idx="651">
                  <c:v>2942.08</c:v>
                </c:pt>
                <c:pt idx="652">
                  <c:v>2958.85</c:v>
                </c:pt>
                <c:pt idx="653">
                  <c:v>2958.85</c:v>
                </c:pt>
                <c:pt idx="654">
                  <c:v>2958.85</c:v>
                </c:pt>
                <c:pt idx="655">
                  <c:v>2960.94</c:v>
                </c:pt>
                <c:pt idx="656">
                  <c:v>2975.61</c:v>
                </c:pt>
                <c:pt idx="657">
                  <c:v>2988.18</c:v>
                </c:pt>
                <c:pt idx="658">
                  <c:v>3000.76</c:v>
                </c:pt>
                <c:pt idx="659">
                  <c:v>3015.42</c:v>
                </c:pt>
                <c:pt idx="660">
                  <c:v>3013.33</c:v>
                </c:pt>
                <c:pt idx="661">
                  <c:v>3053.14</c:v>
                </c:pt>
                <c:pt idx="662">
                  <c:v>3048.95</c:v>
                </c:pt>
                <c:pt idx="663">
                  <c:v>3009.14</c:v>
                </c:pt>
                <c:pt idx="664">
                  <c:v>2994.47</c:v>
                </c:pt>
                <c:pt idx="665">
                  <c:v>3080.38</c:v>
                </c:pt>
                <c:pt idx="666">
                  <c:v>3101.34</c:v>
                </c:pt>
                <c:pt idx="667">
                  <c:v>3111.82</c:v>
                </c:pt>
                <c:pt idx="668">
                  <c:v>3118.1</c:v>
                </c:pt>
                <c:pt idx="669">
                  <c:v>3120.2</c:v>
                </c:pt>
                <c:pt idx="670">
                  <c:v>3118.1</c:v>
                </c:pt>
                <c:pt idx="671">
                  <c:v>3122.3</c:v>
                </c:pt>
                <c:pt idx="672">
                  <c:v>3130.68</c:v>
                </c:pt>
                <c:pt idx="673">
                  <c:v>3139.06</c:v>
                </c:pt>
                <c:pt idx="674">
                  <c:v>3153.73</c:v>
                </c:pt>
                <c:pt idx="675">
                  <c:v>3178.87</c:v>
                </c:pt>
                <c:pt idx="676">
                  <c:v>3176.78</c:v>
                </c:pt>
                <c:pt idx="677">
                  <c:v>3176.78</c:v>
                </c:pt>
                <c:pt idx="678">
                  <c:v>3191.45</c:v>
                </c:pt>
                <c:pt idx="679">
                  <c:v>3222.88</c:v>
                </c:pt>
                <c:pt idx="680">
                  <c:v>3189.35</c:v>
                </c:pt>
                <c:pt idx="681">
                  <c:v>3170.49</c:v>
                </c:pt>
                <c:pt idx="682">
                  <c:v>3296.22</c:v>
                </c:pt>
                <c:pt idx="683">
                  <c:v>3300.41</c:v>
                </c:pt>
                <c:pt idx="684">
                  <c:v>3233.36</c:v>
                </c:pt>
                <c:pt idx="685">
                  <c:v>3227.07</c:v>
                </c:pt>
                <c:pt idx="686">
                  <c:v>3298.32</c:v>
                </c:pt>
                <c:pt idx="687">
                  <c:v>3325.56</c:v>
                </c:pt>
                <c:pt idx="688">
                  <c:v>3331.85</c:v>
                </c:pt>
                <c:pt idx="689">
                  <c:v>3344.42</c:v>
                </c:pt>
                <c:pt idx="690">
                  <c:v>3319.27</c:v>
                </c:pt>
                <c:pt idx="691">
                  <c:v>3273.17</c:v>
                </c:pt>
                <c:pt idx="692">
                  <c:v>3252.22</c:v>
                </c:pt>
                <c:pt idx="693">
                  <c:v>3390.52</c:v>
                </c:pt>
                <c:pt idx="694">
                  <c:v>3474.34</c:v>
                </c:pt>
                <c:pt idx="695">
                  <c:v>3495.29</c:v>
                </c:pt>
                <c:pt idx="696">
                  <c:v>3499.49</c:v>
                </c:pt>
                <c:pt idx="697">
                  <c:v>3489.01</c:v>
                </c:pt>
                <c:pt idx="698">
                  <c:v>3438.72</c:v>
                </c:pt>
                <c:pt idx="699">
                  <c:v>3384.23</c:v>
                </c:pt>
                <c:pt idx="700">
                  <c:v>3442.91</c:v>
                </c:pt>
                <c:pt idx="701">
                  <c:v>3543.49</c:v>
                </c:pt>
                <c:pt idx="702">
                  <c:v>3512.06</c:v>
                </c:pt>
                <c:pt idx="703">
                  <c:v>3602.16</c:v>
                </c:pt>
                <c:pt idx="704">
                  <c:v>3595.88</c:v>
                </c:pt>
                <c:pt idx="705">
                  <c:v>3656.65</c:v>
                </c:pt>
                <c:pt idx="706">
                  <c:v>3658.74</c:v>
                </c:pt>
                <c:pt idx="707">
                  <c:v>3633.6</c:v>
                </c:pt>
                <c:pt idx="708">
                  <c:v>3549.78</c:v>
                </c:pt>
                <c:pt idx="709">
                  <c:v>3501.58</c:v>
                </c:pt>
                <c:pt idx="710">
                  <c:v>3675.51</c:v>
                </c:pt>
                <c:pt idx="711">
                  <c:v>3727.89</c:v>
                </c:pt>
                <c:pt idx="712">
                  <c:v>3748.85</c:v>
                </c:pt>
                <c:pt idx="713">
                  <c:v>3736.28</c:v>
                </c:pt>
                <c:pt idx="714">
                  <c:v>3755.14</c:v>
                </c:pt>
                <c:pt idx="715">
                  <c:v>3763.52</c:v>
                </c:pt>
                <c:pt idx="716">
                  <c:v>3685.98</c:v>
                </c:pt>
                <c:pt idx="717">
                  <c:v>3600.07</c:v>
                </c:pt>
                <c:pt idx="718">
                  <c:v>3581.21</c:v>
                </c:pt>
                <c:pt idx="719">
                  <c:v>3734.18</c:v>
                </c:pt>
                <c:pt idx="720">
                  <c:v>3744.66</c:v>
                </c:pt>
                <c:pt idx="721">
                  <c:v>3759.33</c:v>
                </c:pt>
                <c:pt idx="722">
                  <c:v>3736.28</c:v>
                </c:pt>
                <c:pt idx="723">
                  <c:v>3667.12</c:v>
                </c:pt>
                <c:pt idx="724">
                  <c:v>3581.21</c:v>
                </c:pt>
                <c:pt idx="725">
                  <c:v>3459.67</c:v>
                </c:pt>
                <c:pt idx="726">
                  <c:v>3390.52</c:v>
                </c:pt>
                <c:pt idx="727">
                  <c:v>3367.47</c:v>
                </c:pt>
                <c:pt idx="728">
                  <c:v>3495.29</c:v>
                </c:pt>
                <c:pt idx="729">
                  <c:v>1653.35</c:v>
                </c:pt>
                <c:pt idx="730">
                  <c:v>1659.64</c:v>
                </c:pt>
                <c:pt idx="731">
                  <c:v>1676.4</c:v>
                </c:pt>
                <c:pt idx="732">
                  <c:v>1636.59</c:v>
                </c:pt>
                <c:pt idx="733">
                  <c:v>1580.01</c:v>
                </c:pt>
                <c:pt idx="734">
                  <c:v>1550.67</c:v>
                </c:pt>
                <c:pt idx="735">
                  <c:v>1538.1</c:v>
                </c:pt>
                <c:pt idx="736">
                  <c:v>1647.06</c:v>
                </c:pt>
                <c:pt idx="737">
                  <c:v>1959.29</c:v>
                </c:pt>
                <c:pt idx="738">
                  <c:v>1663.83</c:v>
                </c:pt>
                <c:pt idx="739">
                  <c:v>1605.15</c:v>
                </c:pt>
                <c:pt idx="740">
                  <c:v>1575.82</c:v>
                </c:pt>
                <c:pt idx="741">
                  <c:v>1554.86</c:v>
                </c:pt>
                <c:pt idx="742">
                  <c:v>1540.19</c:v>
                </c:pt>
                <c:pt idx="743">
                  <c:v>1538.1</c:v>
                </c:pt>
                <c:pt idx="744">
                  <c:v>1871.28</c:v>
                </c:pt>
                <c:pt idx="745">
                  <c:v>1594.68</c:v>
                </c:pt>
                <c:pt idx="746">
                  <c:v>1533.91</c:v>
                </c:pt>
                <c:pt idx="747">
                  <c:v>1500.38</c:v>
                </c:pt>
                <c:pt idx="748">
                  <c:v>1481.52</c:v>
                </c:pt>
              </c:numCache>
            </c:numRef>
          </c:yVal>
          <c:smooth val="1"/>
          <c:extLst>
            <c:ext xmlns:c16="http://schemas.microsoft.com/office/drawing/2014/chart" uri="{C3380CC4-5D6E-409C-BE32-E72D297353CC}">
              <c16:uniqueId val="{00000000-5A7C-4547-A250-B740CDD38DAB}"/>
            </c:ext>
          </c:extLst>
        </c:ser>
        <c:ser>
          <c:idx val="1"/>
          <c:order val="1"/>
          <c:tx>
            <c:v>PC42</c:v>
          </c:tx>
          <c:spPr>
            <a:ln w="19050" cap="rnd">
              <a:solidFill>
                <a:schemeClr val="accent2"/>
              </a:solidFill>
              <a:round/>
            </a:ln>
            <a:effectLst/>
          </c:spPr>
          <c:marker>
            <c:symbol val="none"/>
          </c:marker>
          <c:xVal>
            <c:numRef>
              <c:f>'PC42'!$E$22:$E$685</c:f>
              <c:numCache>
                <c:formatCode>General</c:formatCode>
                <c:ptCount val="664"/>
                <c:pt idx="0">
                  <c:v>0</c:v>
                </c:pt>
                <c:pt idx="1">
                  <c:v>0</c:v>
                </c:pt>
                <c:pt idx="2">
                  <c:v>0</c:v>
                </c:pt>
                <c:pt idx="3">
                  <c:v>0</c:v>
                </c:pt>
                <c:pt idx="4">
                  <c:v>0</c:v>
                </c:pt>
                <c:pt idx="5">
                  <c:v>0.01</c:v>
                </c:pt>
                <c:pt idx="6">
                  <c:v>0.01</c:v>
                </c:pt>
                <c:pt idx="7">
                  <c:v>0.01</c:v>
                </c:pt>
                <c:pt idx="8">
                  <c:v>0.01</c:v>
                </c:pt>
                <c:pt idx="9">
                  <c:v>0.01</c:v>
                </c:pt>
                <c:pt idx="10">
                  <c:v>0.01</c:v>
                </c:pt>
                <c:pt idx="11">
                  <c:v>0.01</c:v>
                </c:pt>
                <c:pt idx="12">
                  <c:v>0.02</c:v>
                </c:pt>
                <c:pt idx="13">
                  <c:v>0.06</c:v>
                </c:pt>
                <c:pt idx="14">
                  <c:v>0.06</c:v>
                </c:pt>
                <c:pt idx="15">
                  <c:v>0.06</c:v>
                </c:pt>
                <c:pt idx="16">
                  <c:v>0.06</c:v>
                </c:pt>
                <c:pt idx="17">
                  <c:v>0.06</c:v>
                </c:pt>
                <c:pt idx="18">
                  <c:v>0.06</c:v>
                </c:pt>
                <c:pt idx="19">
                  <c:v>0.06</c:v>
                </c:pt>
                <c:pt idx="20">
                  <c:v>0.06</c:v>
                </c:pt>
                <c:pt idx="21">
                  <c:v>0.06</c:v>
                </c:pt>
                <c:pt idx="22">
                  <c:v>0.06</c:v>
                </c:pt>
                <c:pt idx="23">
                  <c:v>0.06</c:v>
                </c:pt>
                <c:pt idx="24">
                  <c:v>0.06</c:v>
                </c:pt>
                <c:pt idx="25">
                  <c:v>0.06</c:v>
                </c:pt>
                <c:pt idx="26">
                  <c:v>0.06</c:v>
                </c:pt>
                <c:pt idx="27">
                  <c:v>0.06</c:v>
                </c:pt>
                <c:pt idx="28">
                  <c:v>0.06</c:v>
                </c:pt>
                <c:pt idx="29">
                  <c:v>0.06</c:v>
                </c:pt>
                <c:pt idx="30">
                  <c:v>0.06</c:v>
                </c:pt>
                <c:pt idx="31">
                  <c:v>0.06</c:v>
                </c:pt>
                <c:pt idx="32">
                  <c:v>0.06</c:v>
                </c:pt>
                <c:pt idx="33">
                  <c:v>0.06</c:v>
                </c:pt>
                <c:pt idx="34">
                  <c:v>0.06</c:v>
                </c:pt>
                <c:pt idx="35">
                  <c:v>0.06</c:v>
                </c:pt>
                <c:pt idx="36">
                  <c:v>0.15</c:v>
                </c:pt>
                <c:pt idx="37">
                  <c:v>0.15</c:v>
                </c:pt>
                <c:pt idx="38">
                  <c:v>0.15</c:v>
                </c:pt>
                <c:pt idx="39">
                  <c:v>0.15</c:v>
                </c:pt>
                <c:pt idx="40">
                  <c:v>0.15</c:v>
                </c:pt>
                <c:pt idx="41">
                  <c:v>0.15</c:v>
                </c:pt>
                <c:pt idx="42">
                  <c:v>0.15</c:v>
                </c:pt>
                <c:pt idx="43">
                  <c:v>0.15</c:v>
                </c:pt>
                <c:pt idx="44">
                  <c:v>0.15</c:v>
                </c:pt>
                <c:pt idx="45">
                  <c:v>0.15</c:v>
                </c:pt>
                <c:pt idx="46">
                  <c:v>0.15</c:v>
                </c:pt>
                <c:pt idx="47">
                  <c:v>0.15</c:v>
                </c:pt>
                <c:pt idx="48">
                  <c:v>0.15</c:v>
                </c:pt>
                <c:pt idx="49">
                  <c:v>0.15</c:v>
                </c:pt>
                <c:pt idx="50">
                  <c:v>0.15</c:v>
                </c:pt>
                <c:pt idx="51">
                  <c:v>0.15</c:v>
                </c:pt>
                <c:pt idx="52">
                  <c:v>0.23</c:v>
                </c:pt>
                <c:pt idx="53">
                  <c:v>0.24</c:v>
                </c:pt>
                <c:pt idx="54">
                  <c:v>0.23</c:v>
                </c:pt>
                <c:pt idx="55">
                  <c:v>0.24</c:v>
                </c:pt>
                <c:pt idx="56">
                  <c:v>0.24</c:v>
                </c:pt>
                <c:pt idx="57">
                  <c:v>0.23</c:v>
                </c:pt>
                <c:pt idx="58">
                  <c:v>0.24</c:v>
                </c:pt>
                <c:pt idx="59">
                  <c:v>0.24</c:v>
                </c:pt>
                <c:pt idx="60">
                  <c:v>0.24</c:v>
                </c:pt>
                <c:pt idx="61">
                  <c:v>0.24</c:v>
                </c:pt>
                <c:pt idx="62">
                  <c:v>0.24</c:v>
                </c:pt>
                <c:pt idx="63">
                  <c:v>0.23</c:v>
                </c:pt>
                <c:pt idx="64">
                  <c:v>0.31</c:v>
                </c:pt>
                <c:pt idx="65">
                  <c:v>0.31</c:v>
                </c:pt>
                <c:pt idx="66">
                  <c:v>0.31</c:v>
                </c:pt>
                <c:pt idx="67">
                  <c:v>0.31</c:v>
                </c:pt>
                <c:pt idx="68">
                  <c:v>0.31</c:v>
                </c:pt>
                <c:pt idx="69">
                  <c:v>0.31</c:v>
                </c:pt>
                <c:pt idx="70">
                  <c:v>0.31</c:v>
                </c:pt>
                <c:pt idx="71">
                  <c:v>0.31</c:v>
                </c:pt>
                <c:pt idx="72">
                  <c:v>0.31</c:v>
                </c:pt>
                <c:pt idx="73">
                  <c:v>0.38</c:v>
                </c:pt>
                <c:pt idx="74">
                  <c:v>0.38</c:v>
                </c:pt>
                <c:pt idx="75">
                  <c:v>0.38</c:v>
                </c:pt>
                <c:pt idx="76">
                  <c:v>0.38</c:v>
                </c:pt>
                <c:pt idx="77">
                  <c:v>0.38</c:v>
                </c:pt>
                <c:pt idx="78">
                  <c:v>0.38</c:v>
                </c:pt>
                <c:pt idx="79">
                  <c:v>0.38</c:v>
                </c:pt>
                <c:pt idx="80">
                  <c:v>0.38</c:v>
                </c:pt>
                <c:pt idx="81">
                  <c:v>0.39</c:v>
                </c:pt>
                <c:pt idx="82">
                  <c:v>0.38</c:v>
                </c:pt>
                <c:pt idx="83">
                  <c:v>0.38</c:v>
                </c:pt>
                <c:pt idx="84">
                  <c:v>0.38</c:v>
                </c:pt>
                <c:pt idx="85">
                  <c:v>0.38</c:v>
                </c:pt>
                <c:pt idx="86">
                  <c:v>0.38</c:v>
                </c:pt>
                <c:pt idx="87">
                  <c:v>0.38</c:v>
                </c:pt>
                <c:pt idx="88">
                  <c:v>0.38</c:v>
                </c:pt>
                <c:pt idx="89">
                  <c:v>0.38</c:v>
                </c:pt>
                <c:pt idx="90">
                  <c:v>0.38</c:v>
                </c:pt>
                <c:pt idx="91">
                  <c:v>0.38</c:v>
                </c:pt>
                <c:pt idx="92">
                  <c:v>0.39</c:v>
                </c:pt>
                <c:pt idx="93">
                  <c:v>0.38</c:v>
                </c:pt>
                <c:pt idx="94">
                  <c:v>0.57999999999999996</c:v>
                </c:pt>
                <c:pt idx="95">
                  <c:v>0.57999999999999996</c:v>
                </c:pt>
                <c:pt idx="96">
                  <c:v>0.57999999999999996</c:v>
                </c:pt>
                <c:pt idx="97">
                  <c:v>0.57999999999999996</c:v>
                </c:pt>
                <c:pt idx="98">
                  <c:v>0.57999999999999996</c:v>
                </c:pt>
                <c:pt idx="99">
                  <c:v>0.57999999999999996</c:v>
                </c:pt>
                <c:pt idx="100">
                  <c:v>0.57999999999999996</c:v>
                </c:pt>
                <c:pt idx="101">
                  <c:v>0.57999999999999996</c:v>
                </c:pt>
                <c:pt idx="102">
                  <c:v>0.57999999999999996</c:v>
                </c:pt>
                <c:pt idx="103">
                  <c:v>0.57999999999999996</c:v>
                </c:pt>
                <c:pt idx="104">
                  <c:v>0.57999999999999996</c:v>
                </c:pt>
                <c:pt idx="105">
                  <c:v>0.57999999999999996</c:v>
                </c:pt>
                <c:pt idx="106">
                  <c:v>0.57999999999999996</c:v>
                </c:pt>
                <c:pt idx="107">
                  <c:v>0.73</c:v>
                </c:pt>
                <c:pt idx="108">
                  <c:v>0.73</c:v>
                </c:pt>
                <c:pt idx="109">
                  <c:v>0.73</c:v>
                </c:pt>
                <c:pt idx="110">
                  <c:v>0.73</c:v>
                </c:pt>
                <c:pt idx="111">
                  <c:v>0.73</c:v>
                </c:pt>
                <c:pt idx="112">
                  <c:v>0.73</c:v>
                </c:pt>
                <c:pt idx="113">
                  <c:v>0.73</c:v>
                </c:pt>
                <c:pt idx="114">
                  <c:v>0.73</c:v>
                </c:pt>
                <c:pt idx="115">
                  <c:v>0.73</c:v>
                </c:pt>
                <c:pt idx="116">
                  <c:v>0.73</c:v>
                </c:pt>
                <c:pt idx="117">
                  <c:v>0.73</c:v>
                </c:pt>
                <c:pt idx="118">
                  <c:v>0.73</c:v>
                </c:pt>
                <c:pt idx="119">
                  <c:v>0.73</c:v>
                </c:pt>
                <c:pt idx="120">
                  <c:v>0.83</c:v>
                </c:pt>
                <c:pt idx="121">
                  <c:v>0.83</c:v>
                </c:pt>
                <c:pt idx="122">
                  <c:v>0.83</c:v>
                </c:pt>
                <c:pt idx="123">
                  <c:v>0.83</c:v>
                </c:pt>
                <c:pt idx="124">
                  <c:v>0.83</c:v>
                </c:pt>
                <c:pt idx="125">
                  <c:v>0.83</c:v>
                </c:pt>
                <c:pt idx="126">
                  <c:v>0.83</c:v>
                </c:pt>
                <c:pt idx="127">
                  <c:v>0.83</c:v>
                </c:pt>
                <c:pt idx="128">
                  <c:v>0.83</c:v>
                </c:pt>
                <c:pt idx="129">
                  <c:v>0.83</c:v>
                </c:pt>
                <c:pt idx="130">
                  <c:v>0.83</c:v>
                </c:pt>
                <c:pt idx="131">
                  <c:v>0.83</c:v>
                </c:pt>
                <c:pt idx="132">
                  <c:v>0.83</c:v>
                </c:pt>
                <c:pt idx="133">
                  <c:v>0.93</c:v>
                </c:pt>
                <c:pt idx="134">
                  <c:v>0.93</c:v>
                </c:pt>
                <c:pt idx="135">
                  <c:v>0.93</c:v>
                </c:pt>
                <c:pt idx="136">
                  <c:v>0.93</c:v>
                </c:pt>
                <c:pt idx="137">
                  <c:v>0.93</c:v>
                </c:pt>
                <c:pt idx="138">
                  <c:v>0.93</c:v>
                </c:pt>
                <c:pt idx="139">
                  <c:v>0.93</c:v>
                </c:pt>
                <c:pt idx="140">
                  <c:v>0.93</c:v>
                </c:pt>
                <c:pt idx="141">
                  <c:v>0.93</c:v>
                </c:pt>
                <c:pt idx="142">
                  <c:v>0.93</c:v>
                </c:pt>
                <c:pt idx="143">
                  <c:v>0.93</c:v>
                </c:pt>
                <c:pt idx="144">
                  <c:v>0.93</c:v>
                </c:pt>
                <c:pt idx="145">
                  <c:v>0.93</c:v>
                </c:pt>
                <c:pt idx="146">
                  <c:v>0.93</c:v>
                </c:pt>
                <c:pt idx="147">
                  <c:v>0.93</c:v>
                </c:pt>
                <c:pt idx="148">
                  <c:v>1.03</c:v>
                </c:pt>
                <c:pt idx="149">
                  <c:v>1.03</c:v>
                </c:pt>
                <c:pt idx="150">
                  <c:v>1.03</c:v>
                </c:pt>
                <c:pt idx="151">
                  <c:v>1.03</c:v>
                </c:pt>
                <c:pt idx="152">
                  <c:v>1.03</c:v>
                </c:pt>
                <c:pt idx="153">
                  <c:v>1.03</c:v>
                </c:pt>
                <c:pt idx="154">
                  <c:v>1.03</c:v>
                </c:pt>
                <c:pt idx="155">
                  <c:v>1.03</c:v>
                </c:pt>
                <c:pt idx="156">
                  <c:v>1.03</c:v>
                </c:pt>
                <c:pt idx="157">
                  <c:v>1.03</c:v>
                </c:pt>
                <c:pt idx="158">
                  <c:v>1.03</c:v>
                </c:pt>
                <c:pt idx="159">
                  <c:v>1.03</c:v>
                </c:pt>
                <c:pt idx="160">
                  <c:v>1.03</c:v>
                </c:pt>
                <c:pt idx="161">
                  <c:v>1.03</c:v>
                </c:pt>
                <c:pt idx="162">
                  <c:v>1.1299999999999999</c:v>
                </c:pt>
                <c:pt idx="163">
                  <c:v>1.1299999999999999</c:v>
                </c:pt>
                <c:pt idx="164">
                  <c:v>1.1299999999999999</c:v>
                </c:pt>
                <c:pt idx="165">
                  <c:v>1.1299999999999999</c:v>
                </c:pt>
                <c:pt idx="166">
                  <c:v>1.1299999999999999</c:v>
                </c:pt>
                <c:pt idx="167">
                  <c:v>1.1299999999999999</c:v>
                </c:pt>
                <c:pt idx="168">
                  <c:v>1.1299999999999999</c:v>
                </c:pt>
                <c:pt idx="169">
                  <c:v>1.1299999999999999</c:v>
                </c:pt>
                <c:pt idx="170">
                  <c:v>1.1299999999999999</c:v>
                </c:pt>
                <c:pt idx="171">
                  <c:v>1.1299999999999999</c:v>
                </c:pt>
                <c:pt idx="172">
                  <c:v>1.1299999999999999</c:v>
                </c:pt>
                <c:pt idx="173">
                  <c:v>1.1299999999999999</c:v>
                </c:pt>
                <c:pt idx="174">
                  <c:v>1.1299999999999999</c:v>
                </c:pt>
                <c:pt idx="175">
                  <c:v>1.1299999999999999</c:v>
                </c:pt>
                <c:pt idx="176">
                  <c:v>1.1299999999999999</c:v>
                </c:pt>
                <c:pt idx="177">
                  <c:v>1.1299999999999999</c:v>
                </c:pt>
                <c:pt idx="178">
                  <c:v>1.1299999999999999</c:v>
                </c:pt>
                <c:pt idx="179">
                  <c:v>1.1299999999999999</c:v>
                </c:pt>
                <c:pt idx="180">
                  <c:v>1.1299999999999999</c:v>
                </c:pt>
                <c:pt idx="181">
                  <c:v>1.1299999999999999</c:v>
                </c:pt>
                <c:pt idx="182">
                  <c:v>1.1299999999999999</c:v>
                </c:pt>
                <c:pt idx="183">
                  <c:v>1.1299999999999999</c:v>
                </c:pt>
                <c:pt idx="184">
                  <c:v>1.1299999999999999</c:v>
                </c:pt>
                <c:pt idx="185">
                  <c:v>1.1299999999999999</c:v>
                </c:pt>
                <c:pt idx="186">
                  <c:v>1.1299999999999999</c:v>
                </c:pt>
                <c:pt idx="187">
                  <c:v>1.1299999999999999</c:v>
                </c:pt>
                <c:pt idx="188">
                  <c:v>1.1299999999999999</c:v>
                </c:pt>
                <c:pt idx="189">
                  <c:v>1.1299999999999999</c:v>
                </c:pt>
                <c:pt idx="190">
                  <c:v>1.1299999999999999</c:v>
                </c:pt>
                <c:pt idx="191">
                  <c:v>1.1299999999999999</c:v>
                </c:pt>
                <c:pt idx="192">
                  <c:v>1.1299999999999999</c:v>
                </c:pt>
                <c:pt idx="193">
                  <c:v>1.1299999999999999</c:v>
                </c:pt>
                <c:pt idx="194">
                  <c:v>1.1299999999999999</c:v>
                </c:pt>
                <c:pt idx="195">
                  <c:v>1.1299999999999999</c:v>
                </c:pt>
                <c:pt idx="196">
                  <c:v>1.1299999999999999</c:v>
                </c:pt>
                <c:pt idx="197">
                  <c:v>1.1299999999999999</c:v>
                </c:pt>
                <c:pt idx="198">
                  <c:v>1.1299999999999999</c:v>
                </c:pt>
                <c:pt idx="199">
                  <c:v>1.1299999999999999</c:v>
                </c:pt>
                <c:pt idx="200">
                  <c:v>1.1299999999999999</c:v>
                </c:pt>
                <c:pt idx="201">
                  <c:v>1.1299999999999999</c:v>
                </c:pt>
                <c:pt idx="202">
                  <c:v>1.1299999999999999</c:v>
                </c:pt>
                <c:pt idx="203">
                  <c:v>1.1299999999999999</c:v>
                </c:pt>
                <c:pt idx="204">
                  <c:v>1.1299999999999999</c:v>
                </c:pt>
                <c:pt idx="205">
                  <c:v>1.1299999999999999</c:v>
                </c:pt>
                <c:pt idx="206">
                  <c:v>1.1299999999999999</c:v>
                </c:pt>
                <c:pt idx="207">
                  <c:v>1.1299999999999999</c:v>
                </c:pt>
                <c:pt idx="208">
                  <c:v>1.1299999999999999</c:v>
                </c:pt>
                <c:pt idx="209">
                  <c:v>1.1299999999999999</c:v>
                </c:pt>
                <c:pt idx="210">
                  <c:v>1.1299999999999999</c:v>
                </c:pt>
                <c:pt idx="211">
                  <c:v>1.1299999999999999</c:v>
                </c:pt>
                <c:pt idx="212">
                  <c:v>1.1299999999999999</c:v>
                </c:pt>
                <c:pt idx="213">
                  <c:v>1.1299999999999999</c:v>
                </c:pt>
                <c:pt idx="214">
                  <c:v>1.1299999999999999</c:v>
                </c:pt>
                <c:pt idx="215">
                  <c:v>1.1299999999999999</c:v>
                </c:pt>
                <c:pt idx="216">
                  <c:v>1.1299999999999999</c:v>
                </c:pt>
                <c:pt idx="217">
                  <c:v>1.1299999999999999</c:v>
                </c:pt>
                <c:pt idx="218">
                  <c:v>1.1299999999999999</c:v>
                </c:pt>
                <c:pt idx="219">
                  <c:v>1.1299999999999999</c:v>
                </c:pt>
                <c:pt idx="220">
                  <c:v>1.1299999999999999</c:v>
                </c:pt>
                <c:pt idx="221">
                  <c:v>1.1299999999999999</c:v>
                </c:pt>
                <c:pt idx="222">
                  <c:v>1.1299999999999999</c:v>
                </c:pt>
                <c:pt idx="223">
                  <c:v>1.1299999999999999</c:v>
                </c:pt>
                <c:pt idx="224">
                  <c:v>1.1299999999999999</c:v>
                </c:pt>
                <c:pt idx="225">
                  <c:v>1.1299999999999999</c:v>
                </c:pt>
                <c:pt idx="226">
                  <c:v>1.1299999999999999</c:v>
                </c:pt>
                <c:pt idx="227">
                  <c:v>1.1299999999999999</c:v>
                </c:pt>
                <c:pt idx="228">
                  <c:v>1.1299999999999999</c:v>
                </c:pt>
                <c:pt idx="229">
                  <c:v>1.1299999999999999</c:v>
                </c:pt>
                <c:pt idx="230">
                  <c:v>1.1299999999999999</c:v>
                </c:pt>
                <c:pt idx="231">
                  <c:v>1.1299999999999999</c:v>
                </c:pt>
                <c:pt idx="232">
                  <c:v>1.1299999999999999</c:v>
                </c:pt>
                <c:pt idx="233">
                  <c:v>1.1299999999999999</c:v>
                </c:pt>
                <c:pt idx="234">
                  <c:v>1.1299999999999999</c:v>
                </c:pt>
                <c:pt idx="235">
                  <c:v>1.1299999999999999</c:v>
                </c:pt>
                <c:pt idx="236">
                  <c:v>1.1299999999999999</c:v>
                </c:pt>
                <c:pt idx="237">
                  <c:v>1.1299999999999999</c:v>
                </c:pt>
                <c:pt idx="238">
                  <c:v>1.1299999999999999</c:v>
                </c:pt>
                <c:pt idx="239">
                  <c:v>1.1299999999999999</c:v>
                </c:pt>
                <c:pt idx="240">
                  <c:v>1.1299999999999999</c:v>
                </c:pt>
                <c:pt idx="241">
                  <c:v>1.1299999999999999</c:v>
                </c:pt>
                <c:pt idx="242">
                  <c:v>1.1299999999999999</c:v>
                </c:pt>
                <c:pt idx="243">
                  <c:v>1.1299999999999999</c:v>
                </c:pt>
                <c:pt idx="244">
                  <c:v>1.1299999999999999</c:v>
                </c:pt>
                <c:pt idx="245">
                  <c:v>1.1299999999999999</c:v>
                </c:pt>
                <c:pt idx="246">
                  <c:v>1.1299999999999999</c:v>
                </c:pt>
                <c:pt idx="247">
                  <c:v>1.1299999999999999</c:v>
                </c:pt>
                <c:pt idx="248">
                  <c:v>1.1299999999999999</c:v>
                </c:pt>
                <c:pt idx="249">
                  <c:v>1.1299999999999999</c:v>
                </c:pt>
                <c:pt idx="250">
                  <c:v>1.1299999999999999</c:v>
                </c:pt>
                <c:pt idx="251">
                  <c:v>1.1299999999999999</c:v>
                </c:pt>
                <c:pt idx="252">
                  <c:v>1.1299999999999999</c:v>
                </c:pt>
                <c:pt idx="253">
                  <c:v>1.1299999999999999</c:v>
                </c:pt>
                <c:pt idx="254">
                  <c:v>1.1299999999999999</c:v>
                </c:pt>
                <c:pt idx="255">
                  <c:v>1.1299999999999999</c:v>
                </c:pt>
                <c:pt idx="256">
                  <c:v>1.1299999999999999</c:v>
                </c:pt>
                <c:pt idx="257">
                  <c:v>1.1299999999999999</c:v>
                </c:pt>
                <c:pt idx="258">
                  <c:v>1.1299999999999999</c:v>
                </c:pt>
                <c:pt idx="259">
                  <c:v>1.1299999999999999</c:v>
                </c:pt>
                <c:pt idx="260">
                  <c:v>1.1299999999999999</c:v>
                </c:pt>
                <c:pt idx="261">
                  <c:v>1.1299999999999999</c:v>
                </c:pt>
                <c:pt idx="262">
                  <c:v>1.1299999999999999</c:v>
                </c:pt>
                <c:pt idx="263">
                  <c:v>1.1299999999999999</c:v>
                </c:pt>
                <c:pt idx="264">
                  <c:v>1.1299999999999999</c:v>
                </c:pt>
                <c:pt idx="265">
                  <c:v>1.1299999999999999</c:v>
                </c:pt>
                <c:pt idx="266">
                  <c:v>1.1299999999999999</c:v>
                </c:pt>
                <c:pt idx="267">
                  <c:v>1.1299999999999999</c:v>
                </c:pt>
                <c:pt idx="268">
                  <c:v>1.1299999999999999</c:v>
                </c:pt>
                <c:pt idx="269">
                  <c:v>1.1299999999999999</c:v>
                </c:pt>
                <c:pt idx="270">
                  <c:v>1.1299999999999999</c:v>
                </c:pt>
                <c:pt idx="271">
                  <c:v>1.1299999999999999</c:v>
                </c:pt>
                <c:pt idx="272">
                  <c:v>1.1299999999999999</c:v>
                </c:pt>
                <c:pt idx="273">
                  <c:v>1.1299999999999999</c:v>
                </c:pt>
                <c:pt idx="274">
                  <c:v>1.1299999999999999</c:v>
                </c:pt>
                <c:pt idx="275">
                  <c:v>1.1299999999999999</c:v>
                </c:pt>
                <c:pt idx="276">
                  <c:v>1.1299999999999999</c:v>
                </c:pt>
                <c:pt idx="277">
                  <c:v>1.1299999999999999</c:v>
                </c:pt>
                <c:pt idx="278">
                  <c:v>1.1299999999999999</c:v>
                </c:pt>
                <c:pt idx="279">
                  <c:v>1.1299999999999999</c:v>
                </c:pt>
                <c:pt idx="280">
                  <c:v>1.1299999999999999</c:v>
                </c:pt>
                <c:pt idx="281">
                  <c:v>1.1299999999999999</c:v>
                </c:pt>
                <c:pt idx="282">
                  <c:v>1.1299999999999999</c:v>
                </c:pt>
                <c:pt idx="283">
                  <c:v>1.1299999999999999</c:v>
                </c:pt>
                <c:pt idx="284">
                  <c:v>1.1299999999999999</c:v>
                </c:pt>
                <c:pt idx="285">
                  <c:v>1.1299999999999999</c:v>
                </c:pt>
                <c:pt idx="286">
                  <c:v>1.1299999999999999</c:v>
                </c:pt>
                <c:pt idx="287">
                  <c:v>1.1299999999999999</c:v>
                </c:pt>
                <c:pt idx="288">
                  <c:v>1.1299999999999999</c:v>
                </c:pt>
                <c:pt idx="289">
                  <c:v>1.1299999999999999</c:v>
                </c:pt>
                <c:pt idx="290">
                  <c:v>1.1299999999999999</c:v>
                </c:pt>
                <c:pt idx="291">
                  <c:v>1.1299999999999999</c:v>
                </c:pt>
                <c:pt idx="292">
                  <c:v>1.1299999999999999</c:v>
                </c:pt>
                <c:pt idx="293">
                  <c:v>1.1299999999999999</c:v>
                </c:pt>
                <c:pt idx="294">
                  <c:v>1.1299999999999999</c:v>
                </c:pt>
                <c:pt idx="295">
                  <c:v>1.1299999999999999</c:v>
                </c:pt>
                <c:pt idx="296">
                  <c:v>1.1299999999999999</c:v>
                </c:pt>
                <c:pt idx="297">
                  <c:v>1.1299999999999999</c:v>
                </c:pt>
                <c:pt idx="298">
                  <c:v>1.1299999999999999</c:v>
                </c:pt>
                <c:pt idx="299">
                  <c:v>1.1299999999999999</c:v>
                </c:pt>
                <c:pt idx="300">
                  <c:v>1.1299999999999999</c:v>
                </c:pt>
                <c:pt idx="301">
                  <c:v>1.1299999999999999</c:v>
                </c:pt>
                <c:pt idx="302">
                  <c:v>1.1299999999999999</c:v>
                </c:pt>
                <c:pt idx="303">
                  <c:v>1.1299999999999999</c:v>
                </c:pt>
                <c:pt idx="304">
                  <c:v>1.1299999999999999</c:v>
                </c:pt>
                <c:pt idx="305">
                  <c:v>1.1299999999999999</c:v>
                </c:pt>
                <c:pt idx="306">
                  <c:v>1.1299999999999999</c:v>
                </c:pt>
                <c:pt idx="307">
                  <c:v>1.1299999999999999</c:v>
                </c:pt>
                <c:pt idx="308">
                  <c:v>1.1299999999999999</c:v>
                </c:pt>
                <c:pt idx="309">
                  <c:v>1.1299999999999999</c:v>
                </c:pt>
                <c:pt idx="310">
                  <c:v>1.1299999999999999</c:v>
                </c:pt>
                <c:pt idx="311">
                  <c:v>1.1299999999999999</c:v>
                </c:pt>
                <c:pt idx="312">
                  <c:v>1.1299999999999999</c:v>
                </c:pt>
                <c:pt idx="313">
                  <c:v>1.1299999999999999</c:v>
                </c:pt>
                <c:pt idx="314">
                  <c:v>1.1299999999999999</c:v>
                </c:pt>
                <c:pt idx="315">
                  <c:v>1.1299999999999999</c:v>
                </c:pt>
                <c:pt idx="316">
                  <c:v>1.1299999999999999</c:v>
                </c:pt>
                <c:pt idx="317">
                  <c:v>1.1299999999999999</c:v>
                </c:pt>
                <c:pt idx="318">
                  <c:v>1.1299999999999999</c:v>
                </c:pt>
                <c:pt idx="319">
                  <c:v>1.1299999999999999</c:v>
                </c:pt>
                <c:pt idx="320">
                  <c:v>1.1299999999999999</c:v>
                </c:pt>
                <c:pt idx="321">
                  <c:v>1.1299999999999999</c:v>
                </c:pt>
                <c:pt idx="322">
                  <c:v>1.1299999999999999</c:v>
                </c:pt>
                <c:pt idx="323">
                  <c:v>1.1299999999999999</c:v>
                </c:pt>
                <c:pt idx="324">
                  <c:v>1.1299999999999999</c:v>
                </c:pt>
                <c:pt idx="325">
                  <c:v>1.1299999999999999</c:v>
                </c:pt>
                <c:pt idx="326">
                  <c:v>1.1299999999999999</c:v>
                </c:pt>
                <c:pt idx="327">
                  <c:v>1.1299999999999999</c:v>
                </c:pt>
                <c:pt idx="328">
                  <c:v>1.1299999999999999</c:v>
                </c:pt>
                <c:pt idx="329">
                  <c:v>1.1299999999999999</c:v>
                </c:pt>
                <c:pt idx="330">
                  <c:v>1.1299999999999999</c:v>
                </c:pt>
                <c:pt idx="331">
                  <c:v>1.1299999999999999</c:v>
                </c:pt>
                <c:pt idx="332">
                  <c:v>1.1299999999999999</c:v>
                </c:pt>
                <c:pt idx="333">
                  <c:v>1.1299999999999999</c:v>
                </c:pt>
                <c:pt idx="334">
                  <c:v>1.1299999999999999</c:v>
                </c:pt>
                <c:pt idx="335">
                  <c:v>1.1299999999999999</c:v>
                </c:pt>
                <c:pt idx="336">
                  <c:v>1.1299999999999999</c:v>
                </c:pt>
                <c:pt idx="337">
                  <c:v>1.1299999999999999</c:v>
                </c:pt>
                <c:pt idx="338">
                  <c:v>1.1299999999999999</c:v>
                </c:pt>
                <c:pt idx="339">
                  <c:v>1.1299999999999999</c:v>
                </c:pt>
                <c:pt idx="340">
                  <c:v>1.1299999999999999</c:v>
                </c:pt>
                <c:pt idx="341">
                  <c:v>1.1299999999999999</c:v>
                </c:pt>
                <c:pt idx="342">
                  <c:v>1.1299999999999999</c:v>
                </c:pt>
                <c:pt idx="343">
                  <c:v>1.1299999999999999</c:v>
                </c:pt>
                <c:pt idx="344">
                  <c:v>1.1299999999999999</c:v>
                </c:pt>
                <c:pt idx="345">
                  <c:v>1.1299999999999999</c:v>
                </c:pt>
                <c:pt idx="346">
                  <c:v>1.1299999999999999</c:v>
                </c:pt>
                <c:pt idx="347">
                  <c:v>1.1299999999999999</c:v>
                </c:pt>
                <c:pt idx="348">
                  <c:v>1.1299999999999999</c:v>
                </c:pt>
                <c:pt idx="349">
                  <c:v>1.1299999999999999</c:v>
                </c:pt>
                <c:pt idx="350">
                  <c:v>1.1299999999999999</c:v>
                </c:pt>
                <c:pt idx="351">
                  <c:v>1.1299999999999999</c:v>
                </c:pt>
                <c:pt idx="352">
                  <c:v>1.1299999999999999</c:v>
                </c:pt>
                <c:pt idx="353">
                  <c:v>1.1299999999999999</c:v>
                </c:pt>
                <c:pt idx="354">
                  <c:v>1.1299999999999999</c:v>
                </c:pt>
                <c:pt idx="355">
                  <c:v>1.1299999999999999</c:v>
                </c:pt>
                <c:pt idx="356">
                  <c:v>1.1299999999999999</c:v>
                </c:pt>
                <c:pt idx="357">
                  <c:v>1.1299999999999999</c:v>
                </c:pt>
                <c:pt idx="358">
                  <c:v>1.1299999999999999</c:v>
                </c:pt>
                <c:pt idx="359">
                  <c:v>1.1299999999999999</c:v>
                </c:pt>
                <c:pt idx="360">
                  <c:v>1.1299999999999999</c:v>
                </c:pt>
                <c:pt idx="361">
                  <c:v>1.1299999999999999</c:v>
                </c:pt>
                <c:pt idx="362">
                  <c:v>1.1299999999999999</c:v>
                </c:pt>
                <c:pt idx="363">
                  <c:v>1.1299999999999999</c:v>
                </c:pt>
                <c:pt idx="364">
                  <c:v>1.1299999999999999</c:v>
                </c:pt>
                <c:pt idx="365">
                  <c:v>1.1299999999999999</c:v>
                </c:pt>
                <c:pt idx="366">
                  <c:v>1.1299999999999999</c:v>
                </c:pt>
                <c:pt idx="367">
                  <c:v>1.1299999999999999</c:v>
                </c:pt>
                <c:pt idx="368">
                  <c:v>1.1299999999999999</c:v>
                </c:pt>
                <c:pt idx="369">
                  <c:v>1.1299999999999999</c:v>
                </c:pt>
                <c:pt idx="370">
                  <c:v>1.1299999999999999</c:v>
                </c:pt>
                <c:pt idx="371">
                  <c:v>1.1299999999999999</c:v>
                </c:pt>
                <c:pt idx="372">
                  <c:v>1.1299999999999999</c:v>
                </c:pt>
                <c:pt idx="373">
                  <c:v>1.1299999999999999</c:v>
                </c:pt>
                <c:pt idx="374">
                  <c:v>1.1299999999999999</c:v>
                </c:pt>
                <c:pt idx="375">
                  <c:v>1.1299999999999999</c:v>
                </c:pt>
                <c:pt idx="376">
                  <c:v>1.1299999999999999</c:v>
                </c:pt>
                <c:pt idx="377">
                  <c:v>1.1299999999999999</c:v>
                </c:pt>
                <c:pt idx="378">
                  <c:v>1.1299999999999999</c:v>
                </c:pt>
                <c:pt idx="379">
                  <c:v>1.1299999999999999</c:v>
                </c:pt>
                <c:pt idx="380">
                  <c:v>1.1299999999999999</c:v>
                </c:pt>
                <c:pt idx="381">
                  <c:v>1.1299999999999999</c:v>
                </c:pt>
                <c:pt idx="382">
                  <c:v>1.1299999999999999</c:v>
                </c:pt>
                <c:pt idx="383">
                  <c:v>1.1299999999999999</c:v>
                </c:pt>
                <c:pt idx="384">
                  <c:v>1.1299999999999999</c:v>
                </c:pt>
                <c:pt idx="385">
                  <c:v>1.1299999999999999</c:v>
                </c:pt>
                <c:pt idx="386">
                  <c:v>1.1299999999999999</c:v>
                </c:pt>
                <c:pt idx="387">
                  <c:v>1.1299999999999999</c:v>
                </c:pt>
                <c:pt idx="388">
                  <c:v>1.1299999999999999</c:v>
                </c:pt>
                <c:pt idx="389">
                  <c:v>1.1299999999999999</c:v>
                </c:pt>
                <c:pt idx="390">
                  <c:v>1.1299999999999999</c:v>
                </c:pt>
                <c:pt idx="391">
                  <c:v>1.1299999999999999</c:v>
                </c:pt>
                <c:pt idx="392">
                  <c:v>1.19</c:v>
                </c:pt>
                <c:pt idx="393">
                  <c:v>1.19</c:v>
                </c:pt>
                <c:pt idx="394">
                  <c:v>1.19</c:v>
                </c:pt>
                <c:pt idx="395">
                  <c:v>1.19</c:v>
                </c:pt>
                <c:pt idx="396">
                  <c:v>1.19</c:v>
                </c:pt>
                <c:pt idx="397">
                  <c:v>1.19</c:v>
                </c:pt>
                <c:pt idx="398">
                  <c:v>1.19</c:v>
                </c:pt>
                <c:pt idx="399">
                  <c:v>1.19</c:v>
                </c:pt>
                <c:pt idx="400">
                  <c:v>1.19</c:v>
                </c:pt>
                <c:pt idx="401">
                  <c:v>1.19</c:v>
                </c:pt>
                <c:pt idx="402">
                  <c:v>1.19</c:v>
                </c:pt>
                <c:pt idx="403">
                  <c:v>1.19</c:v>
                </c:pt>
                <c:pt idx="404">
                  <c:v>1.29</c:v>
                </c:pt>
                <c:pt idx="405">
                  <c:v>1.29</c:v>
                </c:pt>
                <c:pt idx="406">
                  <c:v>1.29</c:v>
                </c:pt>
                <c:pt idx="407">
                  <c:v>1.29</c:v>
                </c:pt>
                <c:pt idx="408">
                  <c:v>1.29</c:v>
                </c:pt>
                <c:pt idx="409">
                  <c:v>1.29</c:v>
                </c:pt>
                <c:pt idx="410">
                  <c:v>1.4</c:v>
                </c:pt>
                <c:pt idx="411">
                  <c:v>1.4</c:v>
                </c:pt>
                <c:pt idx="412">
                  <c:v>1.4</c:v>
                </c:pt>
                <c:pt idx="413">
                  <c:v>1.4</c:v>
                </c:pt>
                <c:pt idx="414">
                  <c:v>1.4</c:v>
                </c:pt>
                <c:pt idx="415">
                  <c:v>1.4</c:v>
                </c:pt>
                <c:pt idx="416">
                  <c:v>1.49</c:v>
                </c:pt>
                <c:pt idx="417">
                  <c:v>1.49</c:v>
                </c:pt>
                <c:pt idx="418">
                  <c:v>1.49</c:v>
                </c:pt>
                <c:pt idx="419">
                  <c:v>1.57</c:v>
                </c:pt>
                <c:pt idx="420">
                  <c:v>1.57</c:v>
                </c:pt>
                <c:pt idx="421">
                  <c:v>1.57</c:v>
                </c:pt>
                <c:pt idx="422">
                  <c:v>1.68</c:v>
                </c:pt>
                <c:pt idx="423">
                  <c:v>1.68</c:v>
                </c:pt>
                <c:pt idx="424">
                  <c:v>1.68</c:v>
                </c:pt>
                <c:pt idx="425">
                  <c:v>1.68</c:v>
                </c:pt>
                <c:pt idx="426">
                  <c:v>1.75</c:v>
                </c:pt>
                <c:pt idx="427">
                  <c:v>1.75</c:v>
                </c:pt>
                <c:pt idx="428">
                  <c:v>1.75</c:v>
                </c:pt>
                <c:pt idx="429">
                  <c:v>1.84</c:v>
                </c:pt>
                <c:pt idx="430">
                  <c:v>1.84</c:v>
                </c:pt>
                <c:pt idx="431">
                  <c:v>1.84</c:v>
                </c:pt>
                <c:pt idx="432">
                  <c:v>1.84</c:v>
                </c:pt>
                <c:pt idx="433">
                  <c:v>1.92</c:v>
                </c:pt>
                <c:pt idx="434">
                  <c:v>1.92</c:v>
                </c:pt>
                <c:pt idx="435">
                  <c:v>1.92</c:v>
                </c:pt>
                <c:pt idx="436">
                  <c:v>1.92</c:v>
                </c:pt>
                <c:pt idx="437">
                  <c:v>2.0099999999999998</c:v>
                </c:pt>
                <c:pt idx="438">
                  <c:v>2.0099999999999998</c:v>
                </c:pt>
                <c:pt idx="439">
                  <c:v>2.0099999999999998</c:v>
                </c:pt>
                <c:pt idx="440">
                  <c:v>2.0099999999999998</c:v>
                </c:pt>
                <c:pt idx="441">
                  <c:v>2.08</c:v>
                </c:pt>
                <c:pt idx="442">
                  <c:v>2.08</c:v>
                </c:pt>
                <c:pt idx="443">
                  <c:v>2.08</c:v>
                </c:pt>
                <c:pt idx="444">
                  <c:v>2.08</c:v>
                </c:pt>
                <c:pt idx="445">
                  <c:v>2.08</c:v>
                </c:pt>
                <c:pt idx="446">
                  <c:v>2.17</c:v>
                </c:pt>
                <c:pt idx="447">
                  <c:v>2.17</c:v>
                </c:pt>
                <c:pt idx="448">
                  <c:v>2.17</c:v>
                </c:pt>
                <c:pt idx="449">
                  <c:v>2.27</c:v>
                </c:pt>
                <c:pt idx="450">
                  <c:v>2.27</c:v>
                </c:pt>
                <c:pt idx="451">
                  <c:v>2.27</c:v>
                </c:pt>
                <c:pt idx="452">
                  <c:v>2.27</c:v>
                </c:pt>
                <c:pt idx="453">
                  <c:v>2.37</c:v>
                </c:pt>
                <c:pt idx="454">
                  <c:v>2.37</c:v>
                </c:pt>
                <c:pt idx="455">
                  <c:v>2.37</c:v>
                </c:pt>
                <c:pt idx="456">
                  <c:v>2.4300000000000002</c:v>
                </c:pt>
                <c:pt idx="457">
                  <c:v>2.4300000000000002</c:v>
                </c:pt>
                <c:pt idx="458">
                  <c:v>2.4300000000000002</c:v>
                </c:pt>
                <c:pt idx="459">
                  <c:v>2.4300000000000002</c:v>
                </c:pt>
                <c:pt idx="460">
                  <c:v>2.5299999999999998</c:v>
                </c:pt>
                <c:pt idx="461">
                  <c:v>2.5299999999999998</c:v>
                </c:pt>
                <c:pt idx="462">
                  <c:v>2.5299999999999998</c:v>
                </c:pt>
                <c:pt idx="463">
                  <c:v>2.6</c:v>
                </c:pt>
                <c:pt idx="464">
                  <c:v>2.6</c:v>
                </c:pt>
                <c:pt idx="465">
                  <c:v>2.6</c:v>
                </c:pt>
                <c:pt idx="466">
                  <c:v>2.6</c:v>
                </c:pt>
                <c:pt idx="467">
                  <c:v>2.7</c:v>
                </c:pt>
                <c:pt idx="468">
                  <c:v>2.7</c:v>
                </c:pt>
                <c:pt idx="469">
                  <c:v>2.7</c:v>
                </c:pt>
                <c:pt idx="470">
                  <c:v>2.7</c:v>
                </c:pt>
                <c:pt idx="471">
                  <c:v>2.7</c:v>
                </c:pt>
                <c:pt idx="472">
                  <c:v>2.7</c:v>
                </c:pt>
                <c:pt idx="473">
                  <c:v>2.81</c:v>
                </c:pt>
                <c:pt idx="474">
                  <c:v>2.81</c:v>
                </c:pt>
                <c:pt idx="475">
                  <c:v>2.81</c:v>
                </c:pt>
                <c:pt idx="476">
                  <c:v>2.81</c:v>
                </c:pt>
                <c:pt idx="477">
                  <c:v>2.81</c:v>
                </c:pt>
                <c:pt idx="478">
                  <c:v>2.9</c:v>
                </c:pt>
                <c:pt idx="479">
                  <c:v>2.9</c:v>
                </c:pt>
                <c:pt idx="480">
                  <c:v>2.9</c:v>
                </c:pt>
                <c:pt idx="481">
                  <c:v>2.99</c:v>
                </c:pt>
                <c:pt idx="482">
                  <c:v>2.99</c:v>
                </c:pt>
                <c:pt idx="483">
                  <c:v>3.07</c:v>
                </c:pt>
                <c:pt idx="484">
                  <c:v>3.15</c:v>
                </c:pt>
                <c:pt idx="485">
                  <c:v>3.22</c:v>
                </c:pt>
                <c:pt idx="486">
                  <c:v>3.23</c:v>
                </c:pt>
                <c:pt idx="487">
                  <c:v>3.31</c:v>
                </c:pt>
                <c:pt idx="488">
                  <c:v>3.37</c:v>
                </c:pt>
                <c:pt idx="489">
                  <c:v>3.37</c:v>
                </c:pt>
                <c:pt idx="490">
                  <c:v>3.37</c:v>
                </c:pt>
                <c:pt idx="491">
                  <c:v>3.45</c:v>
                </c:pt>
                <c:pt idx="492">
                  <c:v>3.51</c:v>
                </c:pt>
                <c:pt idx="493">
                  <c:v>3.59</c:v>
                </c:pt>
                <c:pt idx="494">
                  <c:v>3.59</c:v>
                </c:pt>
                <c:pt idx="495">
                  <c:v>3.68</c:v>
                </c:pt>
                <c:pt idx="496">
                  <c:v>3.68</c:v>
                </c:pt>
                <c:pt idx="497">
                  <c:v>3.74</c:v>
                </c:pt>
                <c:pt idx="498">
                  <c:v>3.74</c:v>
                </c:pt>
                <c:pt idx="499">
                  <c:v>3.8</c:v>
                </c:pt>
                <c:pt idx="500">
                  <c:v>3.8</c:v>
                </c:pt>
                <c:pt idx="501">
                  <c:v>3.93</c:v>
                </c:pt>
                <c:pt idx="502">
                  <c:v>4</c:v>
                </c:pt>
                <c:pt idx="503">
                  <c:v>4.05</c:v>
                </c:pt>
                <c:pt idx="504">
                  <c:v>4.09</c:v>
                </c:pt>
                <c:pt idx="505">
                  <c:v>4.2</c:v>
                </c:pt>
                <c:pt idx="506">
                  <c:v>4.33</c:v>
                </c:pt>
                <c:pt idx="507">
                  <c:v>4.37</c:v>
                </c:pt>
                <c:pt idx="508">
                  <c:v>4.42</c:v>
                </c:pt>
                <c:pt idx="509">
                  <c:v>4.47</c:v>
                </c:pt>
                <c:pt idx="510">
                  <c:v>4.5199999999999996</c:v>
                </c:pt>
                <c:pt idx="511">
                  <c:v>4.59</c:v>
                </c:pt>
                <c:pt idx="512">
                  <c:v>4.62</c:v>
                </c:pt>
                <c:pt idx="513">
                  <c:v>4.66</c:v>
                </c:pt>
                <c:pt idx="514">
                  <c:v>4.6900000000000004</c:v>
                </c:pt>
                <c:pt idx="515">
                  <c:v>4.74</c:v>
                </c:pt>
                <c:pt idx="516">
                  <c:v>4.79</c:v>
                </c:pt>
                <c:pt idx="517">
                  <c:v>4.88</c:v>
                </c:pt>
                <c:pt idx="518">
                  <c:v>4.88</c:v>
                </c:pt>
                <c:pt idx="519">
                  <c:v>4.91</c:v>
                </c:pt>
                <c:pt idx="520">
                  <c:v>4.99</c:v>
                </c:pt>
                <c:pt idx="521">
                  <c:v>5.01</c:v>
                </c:pt>
                <c:pt idx="522">
                  <c:v>5.04</c:v>
                </c:pt>
                <c:pt idx="523">
                  <c:v>5.07</c:v>
                </c:pt>
                <c:pt idx="524">
                  <c:v>5.13</c:v>
                </c:pt>
                <c:pt idx="525">
                  <c:v>5.16</c:v>
                </c:pt>
                <c:pt idx="526">
                  <c:v>5.22</c:v>
                </c:pt>
                <c:pt idx="527">
                  <c:v>5.25</c:v>
                </c:pt>
                <c:pt idx="528">
                  <c:v>5.28</c:v>
                </c:pt>
                <c:pt idx="529">
                  <c:v>5.34</c:v>
                </c:pt>
                <c:pt idx="530">
                  <c:v>5.34</c:v>
                </c:pt>
                <c:pt idx="531">
                  <c:v>5.4</c:v>
                </c:pt>
                <c:pt idx="532">
                  <c:v>5.45</c:v>
                </c:pt>
                <c:pt idx="533">
                  <c:v>5.5</c:v>
                </c:pt>
                <c:pt idx="534">
                  <c:v>5.62</c:v>
                </c:pt>
                <c:pt idx="535">
                  <c:v>5.68</c:v>
                </c:pt>
                <c:pt idx="536">
                  <c:v>5.68</c:v>
                </c:pt>
                <c:pt idx="537">
                  <c:v>5.73</c:v>
                </c:pt>
                <c:pt idx="538">
                  <c:v>5.8</c:v>
                </c:pt>
                <c:pt idx="539">
                  <c:v>5.86</c:v>
                </c:pt>
                <c:pt idx="540">
                  <c:v>5.86</c:v>
                </c:pt>
                <c:pt idx="541">
                  <c:v>5.91</c:v>
                </c:pt>
                <c:pt idx="542">
                  <c:v>5.96</c:v>
                </c:pt>
                <c:pt idx="543">
                  <c:v>6.02</c:v>
                </c:pt>
                <c:pt idx="544">
                  <c:v>6.06</c:v>
                </c:pt>
                <c:pt idx="545">
                  <c:v>6.11</c:v>
                </c:pt>
                <c:pt idx="546">
                  <c:v>6.19</c:v>
                </c:pt>
                <c:pt idx="547">
                  <c:v>6.21</c:v>
                </c:pt>
                <c:pt idx="548">
                  <c:v>6.27</c:v>
                </c:pt>
                <c:pt idx="549">
                  <c:v>6.31</c:v>
                </c:pt>
                <c:pt idx="550">
                  <c:v>6.34</c:v>
                </c:pt>
                <c:pt idx="551">
                  <c:v>6.42</c:v>
                </c:pt>
                <c:pt idx="552">
                  <c:v>6.45</c:v>
                </c:pt>
                <c:pt idx="553">
                  <c:v>6.51</c:v>
                </c:pt>
                <c:pt idx="554">
                  <c:v>6.58</c:v>
                </c:pt>
                <c:pt idx="555">
                  <c:v>6.58</c:v>
                </c:pt>
                <c:pt idx="556">
                  <c:v>6.64</c:v>
                </c:pt>
                <c:pt idx="557">
                  <c:v>6.72</c:v>
                </c:pt>
                <c:pt idx="558">
                  <c:v>6.8</c:v>
                </c:pt>
                <c:pt idx="559">
                  <c:v>6.85</c:v>
                </c:pt>
                <c:pt idx="560">
                  <c:v>6.97</c:v>
                </c:pt>
                <c:pt idx="561">
                  <c:v>7.03</c:v>
                </c:pt>
                <c:pt idx="562">
                  <c:v>7.21</c:v>
                </c:pt>
                <c:pt idx="563">
                  <c:v>7.27</c:v>
                </c:pt>
                <c:pt idx="564">
                  <c:v>7.34</c:v>
                </c:pt>
                <c:pt idx="565">
                  <c:v>7.4</c:v>
                </c:pt>
                <c:pt idx="566">
                  <c:v>7.46</c:v>
                </c:pt>
                <c:pt idx="567">
                  <c:v>7.53</c:v>
                </c:pt>
                <c:pt idx="568">
                  <c:v>7.53</c:v>
                </c:pt>
                <c:pt idx="569">
                  <c:v>7.59</c:v>
                </c:pt>
                <c:pt idx="570">
                  <c:v>7.69</c:v>
                </c:pt>
                <c:pt idx="571">
                  <c:v>7.72</c:v>
                </c:pt>
                <c:pt idx="572">
                  <c:v>7.77</c:v>
                </c:pt>
                <c:pt idx="573">
                  <c:v>7.82</c:v>
                </c:pt>
                <c:pt idx="574">
                  <c:v>7.92</c:v>
                </c:pt>
                <c:pt idx="575">
                  <c:v>7.92</c:v>
                </c:pt>
                <c:pt idx="576">
                  <c:v>8.07</c:v>
                </c:pt>
                <c:pt idx="577">
                  <c:v>8.15</c:v>
                </c:pt>
                <c:pt idx="578">
                  <c:v>8.23</c:v>
                </c:pt>
                <c:pt idx="579">
                  <c:v>8.33</c:v>
                </c:pt>
                <c:pt idx="580">
                  <c:v>8.3800000000000008</c:v>
                </c:pt>
                <c:pt idx="581">
                  <c:v>8.4700000000000006</c:v>
                </c:pt>
                <c:pt idx="582">
                  <c:v>8.6</c:v>
                </c:pt>
                <c:pt idx="583">
                  <c:v>8.68</c:v>
                </c:pt>
                <c:pt idx="584">
                  <c:v>8.81</c:v>
                </c:pt>
                <c:pt idx="585">
                  <c:v>8.92</c:v>
                </c:pt>
                <c:pt idx="586">
                  <c:v>9.02</c:v>
                </c:pt>
                <c:pt idx="587">
                  <c:v>9.11</c:v>
                </c:pt>
                <c:pt idx="588">
                  <c:v>9.2200000000000006</c:v>
                </c:pt>
                <c:pt idx="589">
                  <c:v>9.32</c:v>
                </c:pt>
                <c:pt idx="590">
                  <c:v>9.57</c:v>
                </c:pt>
                <c:pt idx="591">
                  <c:v>9.6300000000000008</c:v>
                </c:pt>
                <c:pt idx="592">
                  <c:v>9.68</c:v>
                </c:pt>
                <c:pt idx="593">
                  <c:v>9.81</c:v>
                </c:pt>
                <c:pt idx="594">
                  <c:v>9.9700000000000006</c:v>
                </c:pt>
                <c:pt idx="595">
                  <c:v>10.130000000000001</c:v>
                </c:pt>
                <c:pt idx="596">
                  <c:v>10.28</c:v>
                </c:pt>
                <c:pt idx="597">
                  <c:v>10.45</c:v>
                </c:pt>
                <c:pt idx="598">
                  <c:v>10.6</c:v>
                </c:pt>
                <c:pt idx="599">
                  <c:v>10.76</c:v>
                </c:pt>
                <c:pt idx="600">
                  <c:v>10.79</c:v>
                </c:pt>
                <c:pt idx="601">
                  <c:v>10.88</c:v>
                </c:pt>
                <c:pt idx="602">
                  <c:v>10.98</c:v>
                </c:pt>
                <c:pt idx="603">
                  <c:v>11.2</c:v>
                </c:pt>
                <c:pt idx="604">
                  <c:v>11.36</c:v>
                </c:pt>
                <c:pt idx="605">
                  <c:v>11.54</c:v>
                </c:pt>
                <c:pt idx="606">
                  <c:v>11.66</c:v>
                </c:pt>
                <c:pt idx="607">
                  <c:v>11.8</c:v>
                </c:pt>
                <c:pt idx="608">
                  <c:v>11.87</c:v>
                </c:pt>
                <c:pt idx="609">
                  <c:v>12.04</c:v>
                </c:pt>
                <c:pt idx="610">
                  <c:v>12.24</c:v>
                </c:pt>
                <c:pt idx="611">
                  <c:v>12.55</c:v>
                </c:pt>
                <c:pt idx="612">
                  <c:v>12.82</c:v>
                </c:pt>
                <c:pt idx="613">
                  <c:v>12.98</c:v>
                </c:pt>
                <c:pt idx="614">
                  <c:v>13.03</c:v>
                </c:pt>
                <c:pt idx="615">
                  <c:v>13.3</c:v>
                </c:pt>
                <c:pt idx="616">
                  <c:v>13.61</c:v>
                </c:pt>
                <c:pt idx="617">
                  <c:v>13.99</c:v>
                </c:pt>
                <c:pt idx="618">
                  <c:v>14.13</c:v>
                </c:pt>
                <c:pt idx="619">
                  <c:v>14.23</c:v>
                </c:pt>
                <c:pt idx="620">
                  <c:v>14.3</c:v>
                </c:pt>
                <c:pt idx="621">
                  <c:v>14.44</c:v>
                </c:pt>
                <c:pt idx="622">
                  <c:v>14.64</c:v>
                </c:pt>
                <c:pt idx="623">
                  <c:v>14.91</c:v>
                </c:pt>
                <c:pt idx="624">
                  <c:v>15.07</c:v>
                </c:pt>
                <c:pt idx="625">
                  <c:v>15.23</c:v>
                </c:pt>
                <c:pt idx="626">
                  <c:v>15.4</c:v>
                </c:pt>
                <c:pt idx="627">
                  <c:v>15.47</c:v>
                </c:pt>
                <c:pt idx="628">
                  <c:v>15.56</c:v>
                </c:pt>
                <c:pt idx="629">
                  <c:v>15.73</c:v>
                </c:pt>
                <c:pt idx="630">
                  <c:v>15.86</c:v>
                </c:pt>
                <c:pt idx="631">
                  <c:v>16.309999999999999</c:v>
                </c:pt>
                <c:pt idx="632">
                  <c:v>16.559999999999999</c:v>
                </c:pt>
                <c:pt idx="633">
                  <c:v>16.77</c:v>
                </c:pt>
                <c:pt idx="634">
                  <c:v>16.88</c:v>
                </c:pt>
                <c:pt idx="635">
                  <c:v>16.97</c:v>
                </c:pt>
                <c:pt idx="636">
                  <c:v>17.260000000000002</c:v>
                </c:pt>
                <c:pt idx="637">
                  <c:v>17.63</c:v>
                </c:pt>
                <c:pt idx="638">
                  <c:v>18</c:v>
                </c:pt>
                <c:pt idx="639">
                  <c:v>18.36</c:v>
                </c:pt>
                <c:pt idx="640">
                  <c:v>18.54</c:v>
                </c:pt>
                <c:pt idx="641">
                  <c:v>18.649999999999999</c:v>
                </c:pt>
                <c:pt idx="642">
                  <c:v>18.71</c:v>
                </c:pt>
                <c:pt idx="643">
                  <c:v>19.02</c:v>
                </c:pt>
                <c:pt idx="644">
                  <c:v>20</c:v>
                </c:pt>
                <c:pt idx="645">
                  <c:v>20.25</c:v>
                </c:pt>
                <c:pt idx="646">
                  <c:v>20.37</c:v>
                </c:pt>
                <c:pt idx="647">
                  <c:v>20.82</c:v>
                </c:pt>
                <c:pt idx="648">
                  <c:v>21.26</c:v>
                </c:pt>
                <c:pt idx="649">
                  <c:v>21.57</c:v>
                </c:pt>
                <c:pt idx="650">
                  <c:v>21.7</c:v>
                </c:pt>
                <c:pt idx="651">
                  <c:v>21.78</c:v>
                </c:pt>
                <c:pt idx="652">
                  <c:v>22.4</c:v>
                </c:pt>
                <c:pt idx="653">
                  <c:v>23.11</c:v>
                </c:pt>
                <c:pt idx="654">
                  <c:v>23.22</c:v>
                </c:pt>
                <c:pt idx="655">
                  <c:v>23.3</c:v>
                </c:pt>
                <c:pt idx="656">
                  <c:v>23.63</c:v>
                </c:pt>
                <c:pt idx="657">
                  <c:v>24.13</c:v>
                </c:pt>
                <c:pt idx="658">
                  <c:v>24.71</c:v>
                </c:pt>
                <c:pt idx="659">
                  <c:v>24.79</c:v>
                </c:pt>
                <c:pt idx="660">
                  <c:v>24.99</c:v>
                </c:pt>
                <c:pt idx="661">
                  <c:v>25.61</c:v>
                </c:pt>
                <c:pt idx="662">
                  <c:v>26.1</c:v>
                </c:pt>
                <c:pt idx="663">
                  <c:v>26.27</c:v>
                </c:pt>
              </c:numCache>
            </c:numRef>
          </c:xVal>
          <c:yVal>
            <c:numRef>
              <c:f>'PC42'!$D$22:$D$685</c:f>
              <c:numCache>
                <c:formatCode>General</c:formatCode>
                <c:ptCount val="664"/>
                <c:pt idx="0">
                  <c:v>12.57</c:v>
                </c:pt>
                <c:pt idx="1">
                  <c:v>25.15</c:v>
                </c:pt>
                <c:pt idx="2">
                  <c:v>41.91</c:v>
                </c:pt>
                <c:pt idx="3">
                  <c:v>62.86</c:v>
                </c:pt>
                <c:pt idx="4">
                  <c:v>67.06</c:v>
                </c:pt>
                <c:pt idx="5">
                  <c:v>69.150000000000006</c:v>
                </c:pt>
                <c:pt idx="6">
                  <c:v>69.150000000000006</c:v>
                </c:pt>
                <c:pt idx="7">
                  <c:v>69.150000000000006</c:v>
                </c:pt>
                <c:pt idx="8">
                  <c:v>81.72</c:v>
                </c:pt>
                <c:pt idx="9">
                  <c:v>100.58</c:v>
                </c:pt>
                <c:pt idx="10">
                  <c:v>123.63</c:v>
                </c:pt>
                <c:pt idx="11">
                  <c:v>140.4</c:v>
                </c:pt>
                <c:pt idx="12">
                  <c:v>163.44999999999999</c:v>
                </c:pt>
                <c:pt idx="13">
                  <c:v>171.83</c:v>
                </c:pt>
                <c:pt idx="14">
                  <c:v>176.02</c:v>
                </c:pt>
                <c:pt idx="15">
                  <c:v>176.02</c:v>
                </c:pt>
                <c:pt idx="16">
                  <c:v>180.21</c:v>
                </c:pt>
                <c:pt idx="17">
                  <c:v>182.31</c:v>
                </c:pt>
                <c:pt idx="18">
                  <c:v>186.5</c:v>
                </c:pt>
                <c:pt idx="19">
                  <c:v>190.69</c:v>
                </c:pt>
                <c:pt idx="20">
                  <c:v>194.88</c:v>
                </c:pt>
                <c:pt idx="21">
                  <c:v>199.07</c:v>
                </c:pt>
                <c:pt idx="22">
                  <c:v>203.26</c:v>
                </c:pt>
                <c:pt idx="23">
                  <c:v>209.55</c:v>
                </c:pt>
                <c:pt idx="24">
                  <c:v>215.84</c:v>
                </c:pt>
                <c:pt idx="25">
                  <c:v>220.03</c:v>
                </c:pt>
                <c:pt idx="26">
                  <c:v>224.22</c:v>
                </c:pt>
                <c:pt idx="27">
                  <c:v>228.41</c:v>
                </c:pt>
                <c:pt idx="28">
                  <c:v>230.5</c:v>
                </c:pt>
                <c:pt idx="29">
                  <c:v>230.5</c:v>
                </c:pt>
                <c:pt idx="30">
                  <c:v>232.6</c:v>
                </c:pt>
                <c:pt idx="31">
                  <c:v>234.7</c:v>
                </c:pt>
                <c:pt idx="32">
                  <c:v>236.79</c:v>
                </c:pt>
                <c:pt idx="33">
                  <c:v>251.46</c:v>
                </c:pt>
                <c:pt idx="34">
                  <c:v>259.83999999999997</c:v>
                </c:pt>
                <c:pt idx="35">
                  <c:v>255.65</c:v>
                </c:pt>
                <c:pt idx="36">
                  <c:v>255.65</c:v>
                </c:pt>
                <c:pt idx="37">
                  <c:v>261.94</c:v>
                </c:pt>
                <c:pt idx="38">
                  <c:v>268.22000000000003</c:v>
                </c:pt>
                <c:pt idx="39">
                  <c:v>274.51</c:v>
                </c:pt>
                <c:pt idx="40">
                  <c:v>282.89</c:v>
                </c:pt>
                <c:pt idx="41">
                  <c:v>289.18</c:v>
                </c:pt>
                <c:pt idx="42">
                  <c:v>295.47000000000003</c:v>
                </c:pt>
                <c:pt idx="43">
                  <c:v>301.75</c:v>
                </c:pt>
                <c:pt idx="44">
                  <c:v>305.94</c:v>
                </c:pt>
                <c:pt idx="45">
                  <c:v>322.70999999999998</c:v>
                </c:pt>
                <c:pt idx="46">
                  <c:v>324.8</c:v>
                </c:pt>
                <c:pt idx="47">
                  <c:v>328.99</c:v>
                </c:pt>
                <c:pt idx="48">
                  <c:v>341.57</c:v>
                </c:pt>
                <c:pt idx="49">
                  <c:v>347.85</c:v>
                </c:pt>
                <c:pt idx="50">
                  <c:v>358.33</c:v>
                </c:pt>
                <c:pt idx="51">
                  <c:v>366.71</c:v>
                </c:pt>
                <c:pt idx="52">
                  <c:v>373</c:v>
                </c:pt>
                <c:pt idx="53">
                  <c:v>379.29</c:v>
                </c:pt>
                <c:pt idx="54">
                  <c:v>385.57</c:v>
                </c:pt>
                <c:pt idx="55">
                  <c:v>396.05</c:v>
                </c:pt>
                <c:pt idx="56">
                  <c:v>402.34</c:v>
                </c:pt>
                <c:pt idx="57">
                  <c:v>408.62</c:v>
                </c:pt>
                <c:pt idx="58">
                  <c:v>417</c:v>
                </c:pt>
                <c:pt idx="59">
                  <c:v>429.58</c:v>
                </c:pt>
                <c:pt idx="60">
                  <c:v>437.96</c:v>
                </c:pt>
                <c:pt idx="61">
                  <c:v>446.34</c:v>
                </c:pt>
                <c:pt idx="62">
                  <c:v>473.58</c:v>
                </c:pt>
                <c:pt idx="63">
                  <c:v>490.35</c:v>
                </c:pt>
                <c:pt idx="64">
                  <c:v>505.02</c:v>
                </c:pt>
                <c:pt idx="65">
                  <c:v>517.59</c:v>
                </c:pt>
                <c:pt idx="66">
                  <c:v>523.87</c:v>
                </c:pt>
                <c:pt idx="67">
                  <c:v>517.59</c:v>
                </c:pt>
                <c:pt idx="68">
                  <c:v>534.35</c:v>
                </c:pt>
                <c:pt idx="69">
                  <c:v>561.59</c:v>
                </c:pt>
                <c:pt idx="70">
                  <c:v>574.16999999999996</c:v>
                </c:pt>
                <c:pt idx="71">
                  <c:v>580.45000000000005</c:v>
                </c:pt>
                <c:pt idx="72">
                  <c:v>582.54999999999995</c:v>
                </c:pt>
                <c:pt idx="73">
                  <c:v>586.74</c:v>
                </c:pt>
                <c:pt idx="74">
                  <c:v>590.92999999999995</c:v>
                </c:pt>
                <c:pt idx="75">
                  <c:v>601.41</c:v>
                </c:pt>
                <c:pt idx="76">
                  <c:v>605.6</c:v>
                </c:pt>
                <c:pt idx="77">
                  <c:v>611.89</c:v>
                </c:pt>
                <c:pt idx="78">
                  <c:v>613.98</c:v>
                </c:pt>
                <c:pt idx="79">
                  <c:v>611.89</c:v>
                </c:pt>
                <c:pt idx="80">
                  <c:v>611.89</c:v>
                </c:pt>
                <c:pt idx="81">
                  <c:v>611.89</c:v>
                </c:pt>
                <c:pt idx="82">
                  <c:v>613.98</c:v>
                </c:pt>
                <c:pt idx="83">
                  <c:v>624.46</c:v>
                </c:pt>
                <c:pt idx="84">
                  <c:v>628.65</c:v>
                </c:pt>
                <c:pt idx="85">
                  <c:v>645.41</c:v>
                </c:pt>
                <c:pt idx="86">
                  <c:v>655.89</c:v>
                </c:pt>
                <c:pt idx="87">
                  <c:v>660.08</c:v>
                </c:pt>
                <c:pt idx="88">
                  <c:v>662.18</c:v>
                </c:pt>
                <c:pt idx="89">
                  <c:v>664.27</c:v>
                </c:pt>
                <c:pt idx="90">
                  <c:v>676.85</c:v>
                </c:pt>
                <c:pt idx="91">
                  <c:v>691.51</c:v>
                </c:pt>
                <c:pt idx="92">
                  <c:v>695.71</c:v>
                </c:pt>
                <c:pt idx="93">
                  <c:v>699.9</c:v>
                </c:pt>
                <c:pt idx="94">
                  <c:v>704.09</c:v>
                </c:pt>
                <c:pt idx="95">
                  <c:v>710.37</c:v>
                </c:pt>
                <c:pt idx="96">
                  <c:v>714.57</c:v>
                </c:pt>
                <c:pt idx="97">
                  <c:v>718.76</c:v>
                </c:pt>
                <c:pt idx="98">
                  <c:v>733.42</c:v>
                </c:pt>
                <c:pt idx="99">
                  <c:v>769.05</c:v>
                </c:pt>
                <c:pt idx="100">
                  <c:v>781.62</c:v>
                </c:pt>
                <c:pt idx="101">
                  <c:v>790</c:v>
                </c:pt>
                <c:pt idx="102">
                  <c:v>796.29</c:v>
                </c:pt>
                <c:pt idx="103">
                  <c:v>802.58</c:v>
                </c:pt>
                <c:pt idx="104">
                  <c:v>813.05</c:v>
                </c:pt>
                <c:pt idx="105">
                  <c:v>838.2</c:v>
                </c:pt>
                <c:pt idx="106">
                  <c:v>850.77</c:v>
                </c:pt>
                <c:pt idx="107">
                  <c:v>857.06</c:v>
                </c:pt>
                <c:pt idx="108">
                  <c:v>863.35</c:v>
                </c:pt>
                <c:pt idx="109">
                  <c:v>867.54</c:v>
                </c:pt>
                <c:pt idx="110">
                  <c:v>871.73</c:v>
                </c:pt>
                <c:pt idx="111">
                  <c:v>873.82</c:v>
                </c:pt>
                <c:pt idx="112">
                  <c:v>878.01</c:v>
                </c:pt>
                <c:pt idx="113">
                  <c:v>878.01</c:v>
                </c:pt>
                <c:pt idx="114">
                  <c:v>882.21</c:v>
                </c:pt>
                <c:pt idx="115">
                  <c:v>892.68</c:v>
                </c:pt>
                <c:pt idx="116">
                  <c:v>903.16</c:v>
                </c:pt>
                <c:pt idx="117">
                  <c:v>909.45</c:v>
                </c:pt>
                <c:pt idx="118">
                  <c:v>915.73</c:v>
                </c:pt>
                <c:pt idx="119">
                  <c:v>913.64</c:v>
                </c:pt>
                <c:pt idx="120">
                  <c:v>922.02</c:v>
                </c:pt>
                <c:pt idx="121">
                  <c:v>928.31</c:v>
                </c:pt>
                <c:pt idx="122">
                  <c:v>934.59</c:v>
                </c:pt>
                <c:pt idx="123">
                  <c:v>938.78</c:v>
                </c:pt>
                <c:pt idx="124">
                  <c:v>942.98</c:v>
                </c:pt>
                <c:pt idx="125">
                  <c:v>947.17</c:v>
                </c:pt>
                <c:pt idx="126">
                  <c:v>949.26</c:v>
                </c:pt>
                <c:pt idx="127">
                  <c:v>951.36</c:v>
                </c:pt>
                <c:pt idx="128">
                  <c:v>955.55</c:v>
                </c:pt>
                <c:pt idx="129">
                  <c:v>961.83</c:v>
                </c:pt>
                <c:pt idx="130">
                  <c:v>966.03</c:v>
                </c:pt>
                <c:pt idx="131">
                  <c:v>970.22</c:v>
                </c:pt>
                <c:pt idx="132">
                  <c:v>974.41</c:v>
                </c:pt>
                <c:pt idx="133">
                  <c:v>986.98</c:v>
                </c:pt>
                <c:pt idx="134">
                  <c:v>989.08</c:v>
                </c:pt>
                <c:pt idx="135">
                  <c:v>991.17</c:v>
                </c:pt>
                <c:pt idx="136">
                  <c:v>991.17</c:v>
                </c:pt>
                <c:pt idx="137">
                  <c:v>995.36</c:v>
                </c:pt>
                <c:pt idx="138">
                  <c:v>1001.65</c:v>
                </c:pt>
                <c:pt idx="139">
                  <c:v>1005.84</c:v>
                </c:pt>
                <c:pt idx="140">
                  <c:v>1007.94</c:v>
                </c:pt>
                <c:pt idx="141">
                  <c:v>1007.94</c:v>
                </c:pt>
                <c:pt idx="142">
                  <c:v>1007.94</c:v>
                </c:pt>
                <c:pt idx="143">
                  <c:v>1012.13</c:v>
                </c:pt>
                <c:pt idx="144">
                  <c:v>1020.51</c:v>
                </c:pt>
                <c:pt idx="145">
                  <c:v>1022.6</c:v>
                </c:pt>
                <c:pt idx="146">
                  <c:v>1024.7</c:v>
                </c:pt>
                <c:pt idx="147">
                  <c:v>1024.7</c:v>
                </c:pt>
                <c:pt idx="148">
                  <c:v>1024.7</c:v>
                </c:pt>
                <c:pt idx="149">
                  <c:v>1024.7</c:v>
                </c:pt>
                <c:pt idx="150">
                  <c:v>1024.7</c:v>
                </c:pt>
                <c:pt idx="151">
                  <c:v>1028.8900000000001</c:v>
                </c:pt>
                <c:pt idx="152">
                  <c:v>1033.08</c:v>
                </c:pt>
                <c:pt idx="153">
                  <c:v>1035.18</c:v>
                </c:pt>
                <c:pt idx="154">
                  <c:v>1039.3699999999999</c:v>
                </c:pt>
                <c:pt idx="155">
                  <c:v>1045.6500000000001</c:v>
                </c:pt>
                <c:pt idx="156">
                  <c:v>1056.1300000000001</c:v>
                </c:pt>
                <c:pt idx="157">
                  <c:v>1062.42</c:v>
                </c:pt>
                <c:pt idx="158">
                  <c:v>1064.51</c:v>
                </c:pt>
                <c:pt idx="159">
                  <c:v>1068.7</c:v>
                </c:pt>
                <c:pt idx="160">
                  <c:v>1072.9000000000001</c:v>
                </c:pt>
                <c:pt idx="161">
                  <c:v>1074.99</c:v>
                </c:pt>
                <c:pt idx="162">
                  <c:v>1077.0899999999999</c:v>
                </c:pt>
                <c:pt idx="163">
                  <c:v>1079.18</c:v>
                </c:pt>
                <c:pt idx="164">
                  <c:v>1083.3699999999999</c:v>
                </c:pt>
                <c:pt idx="165">
                  <c:v>1087.56</c:v>
                </c:pt>
                <c:pt idx="166">
                  <c:v>1091.76</c:v>
                </c:pt>
                <c:pt idx="167">
                  <c:v>1100.1400000000001</c:v>
                </c:pt>
                <c:pt idx="168">
                  <c:v>1100.1400000000001</c:v>
                </c:pt>
                <c:pt idx="169">
                  <c:v>1091.76</c:v>
                </c:pt>
                <c:pt idx="170">
                  <c:v>1085.47</c:v>
                </c:pt>
                <c:pt idx="171">
                  <c:v>1079.18</c:v>
                </c:pt>
                <c:pt idx="172">
                  <c:v>1074.99</c:v>
                </c:pt>
                <c:pt idx="173">
                  <c:v>1072.9000000000001</c:v>
                </c:pt>
                <c:pt idx="174">
                  <c:v>1066.6099999999999</c:v>
                </c:pt>
                <c:pt idx="175">
                  <c:v>1062.42</c:v>
                </c:pt>
                <c:pt idx="176">
                  <c:v>1060.32</c:v>
                </c:pt>
                <c:pt idx="177">
                  <c:v>1058.23</c:v>
                </c:pt>
                <c:pt idx="178">
                  <c:v>1056.1300000000001</c:v>
                </c:pt>
                <c:pt idx="179">
                  <c:v>1054.04</c:v>
                </c:pt>
                <c:pt idx="180">
                  <c:v>1054.04</c:v>
                </c:pt>
                <c:pt idx="181">
                  <c:v>1051.94</c:v>
                </c:pt>
                <c:pt idx="182">
                  <c:v>1049.8499999999999</c:v>
                </c:pt>
                <c:pt idx="183">
                  <c:v>1047.75</c:v>
                </c:pt>
                <c:pt idx="184">
                  <c:v>1047.75</c:v>
                </c:pt>
                <c:pt idx="185">
                  <c:v>1045.6500000000001</c:v>
                </c:pt>
                <c:pt idx="186">
                  <c:v>1043.56</c:v>
                </c:pt>
                <c:pt idx="187">
                  <c:v>1041.46</c:v>
                </c:pt>
                <c:pt idx="188">
                  <c:v>1041.46</c:v>
                </c:pt>
                <c:pt idx="189">
                  <c:v>1039.3699999999999</c:v>
                </c:pt>
                <c:pt idx="190">
                  <c:v>1039.3699999999999</c:v>
                </c:pt>
                <c:pt idx="191">
                  <c:v>1037.27</c:v>
                </c:pt>
                <c:pt idx="192">
                  <c:v>1037.27</c:v>
                </c:pt>
                <c:pt idx="193">
                  <c:v>1035.18</c:v>
                </c:pt>
                <c:pt idx="194">
                  <c:v>1035.18</c:v>
                </c:pt>
                <c:pt idx="195">
                  <c:v>1035.18</c:v>
                </c:pt>
                <c:pt idx="196">
                  <c:v>1033.08</c:v>
                </c:pt>
                <c:pt idx="197">
                  <c:v>1033.08</c:v>
                </c:pt>
                <c:pt idx="198">
                  <c:v>1030.99</c:v>
                </c:pt>
                <c:pt idx="199">
                  <c:v>1030.99</c:v>
                </c:pt>
                <c:pt idx="200">
                  <c:v>1030.99</c:v>
                </c:pt>
                <c:pt idx="201">
                  <c:v>1028.8900000000001</c:v>
                </c:pt>
                <c:pt idx="202">
                  <c:v>1028.8900000000001</c:v>
                </c:pt>
                <c:pt idx="203">
                  <c:v>1026.8</c:v>
                </c:pt>
                <c:pt idx="204">
                  <c:v>1026.8</c:v>
                </c:pt>
                <c:pt idx="205">
                  <c:v>1024.7</c:v>
                </c:pt>
                <c:pt idx="206">
                  <c:v>1014.22</c:v>
                </c:pt>
                <c:pt idx="207">
                  <c:v>953.45</c:v>
                </c:pt>
                <c:pt idx="208">
                  <c:v>901.07</c:v>
                </c:pt>
                <c:pt idx="209">
                  <c:v>852.87</c:v>
                </c:pt>
                <c:pt idx="210">
                  <c:v>804.67</c:v>
                </c:pt>
                <c:pt idx="211">
                  <c:v>769.05</c:v>
                </c:pt>
                <c:pt idx="212">
                  <c:v>741.81</c:v>
                </c:pt>
                <c:pt idx="213">
                  <c:v>718.76</c:v>
                </c:pt>
                <c:pt idx="214">
                  <c:v>710.37</c:v>
                </c:pt>
                <c:pt idx="215">
                  <c:v>704.09</c:v>
                </c:pt>
                <c:pt idx="216">
                  <c:v>699.9</c:v>
                </c:pt>
                <c:pt idx="217">
                  <c:v>697.8</c:v>
                </c:pt>
                <c:pt idx="218">
                  <c:v>697.8</c:v>
                </c:pt>
                <c:pt idx="219">
                  <c:v>697.8</c:v>
                </c:pt>
                <c:pt idx="220">
                  <c:v>697.8</c:v>
                </c:pt>
                <c:pt idx="221">
                  <c:v>697.8</c:v>
                </c:pt>
                <c:pt idx="222">
                  <c:v>697.8</c:v>
                </c:pt>
                <c:pt idx="223">
                  <c:v>695.71</c:v>
                </c:pt>
                <c:pt idx="224">
                  <c:v>695.71</c:v>
                </c:pt>
                <c:pt idx="225">
                  <c:v>695.71</c:v>
                </c:pt>
                <c:pt idx="226">
                  <c:v>681.04</c:v>
                </c:pt>
                <c:pt idx="227">
                  <c:v>643.32000000000005</c:v>
                </c:pt>
                <c:pt idx="228">
                  <c:v>611.89</c:v>
                </c:pt>
                <c:pt idx="229">
                  <c:v>565.79</c:v>
                </c:pt>
                <c:pt idx="230">
                  <c:v>546.92999999999995</c:v>
                </c:pt>
                <c:pt idx="231">
                  <c:v>532.26</c:v>
                </c:pt>
                <c:pt idx="232">
                  <c:v>519.67999999999995</c:v>
                </c:pt>
                <c:pt idx="233">
                  <c:v>509.21</c:v>
                </c:pt>
                <c:pt idx="234">
                  <c:v>500.82</c:v>
                </c:pt>
                <c:pt idx="235">
                  <c:v>494.54</c:v>
                </c:pt>
                <c:pt idx="236">
                  <c:v>488.25</c:v>
                </c:pt>
                <c:pt idx="237">
                  <c:v>484.06</c:v>
                </c:pt>
                <c:pt idx="238">
                  <c:v>479.87</c:v>
                </c:pt>
                <c:pt idx="239">
                  <c:v>477.77</c:v>
                </c:pt>
                <c:pt idx="240">
                  <c:v>473.58</c:v>
                </c:pt>
                <c:pt idx="241">
                  <c:v>471.49</c:v>
                </c:pt>
                <c:pt idx="242">
                  <c:v>469.39</c:v>
                </c:pt>
                <c:pt idx="243">
                  <c:v>465.2</c:v>
                </c:pt>
                <c:pt idx="244">
                  <c:v>465.2</c:v>
                </c:pt>
                <c:pt idx="245">
                  <c:v>463.11</c:v>
                </c:pt>
                <c:pt idx="246">
                  <c:v>461.01</c:v>
                </c:pt>
                <c:pt idx="247">
                  <c:v>461.01</c:v>
                </c:pt>
                <c:pt idx="248">
                  <c:v>458.91</c:v>
                </c:pt>
                <c:pt idx="249">
                  <c:v>458.91</c:v>
                </c:pt>
                <c:pt idx="250">
                  <c:v>456.82</c:v>
                </c:pt>
                <c:pt idx="251">
                  <c:v>454.72</c:v>
                </c:pt>
                <c:pt idx="252">
                  <c:v>454.72</c:v>
                </c:pt>
                <c:pt idx="253">
                  <c:v>452.63</c:v>
                </c:pt>
                <c:pt idx="254">
                  <c:v>452.63</c:v>
                </c:pt>
                <c:pt idx="255">
                  <c:v>450.53</c:v>
                </c:pt>
                <c:pt idx="256">
                  <c:v>450.53</c:v>
                </c:pt>
                <c:pt idx="257">
                  <c:v>448.44</c:v>
                </c:pt>
                <c:pt idx="258">
                  <c:v>360.43</c:v>
                </c:pt>
                <c:pt idx="259">
                  <c:v>293.37</c:v>
                </c:pt>
                <c:pt idx="260">
                  <c:v>224.22</c:v>
                </c:pt>
                <c:pt idx="261">
                  <c:v>159.26</c:v>
                </c:pt>
                <c:pt idx="262">
                  <c:v>102.68</c:v>
                </c:pt>
                <c:pt idx="263">
                  <c:v>98.49</c:v>
                </c:pt>
                <c:pt idx="264">
                  <c:v>104.77</c:v>
                </c:pt>
                <c:pt idx="265">
                  <c:v>108.97</c:v>
                </c:pt>
                <c:pt idx="266">
                  <c:v>111.06</c:v>
                </c:pt>
                <c:pt idx="267">
                  <c:v>113.16</c:v>
                </c:pt>
                <c:pt idx="268">
                  <c:v>113.16</c:v>
                </c:pt>
                <c:pt idx="269">
                  <c:v>115.25</c:v>
                </c:pt>
                <c:pt idx="270">
                  <c:v>115.25</c:v>
                </c:pt>
                <c:pt idx="271">
                  <c:v>117.35</c:v>
                </c:pt>
                <c:pt idx="272">
                  <c:v>117.35</c:v>
                </c:pt>
                <c:pt idx="273">
                  <c:v>119.44</c:v>
                </c:pt>
                <c:pt idx="274">
                  <c:v>119.44</c:v>
                </c:pt>
                <c:pt idx="275">
                  <c:v>121.54</c:v>
                </c:pt>
                <c:pt idx="276">
                  <c:v>121.54</c:v>
                </c:pt>
                <c:pt idx="277">
                  <c:v>121.54</c:v>
                </c:pt>
                <c:pt idx="278">
                  <c:v>121.54</c:v>
                </c:pt>
                <c:pt idx="279">
                  <c:v>123.63</c:v>
                </c:pt>
                <c:pt idx="280">
                  <c:v>123.63</c:v>
                </c:pt>
                <c:pt idx="281">
                  <c:v>123.63</c:v>
                </c:pt>
                <c:pt idx="282">
                  <c:v>123.63</c:v>
                </c:pt>
                <c:pt idx="283">
                  <c:v>123.63</c:v>
                </c:pt>
                <c:pt idx="284">
                  <c:v>123.63</c:v>
                </c:pt>
                <c:pt idx="285">
                  <c:v>125.73</c:v>
                </c:pt>
                <c:pt idx="286">
                  <c:v>125.73</c:v>
                </c:pt>
                <c:pt idx="287">
                  <c:v>125.73</c:v>
                </c:pt>
                <c:pt idx="288">
                  <c:v>125.73</c:v>
                </c:pt>
                <c:pt idx="289">
                  <c:v>125.73</c:v>
                </c:pt>
                <c:pt idx="290">
                  <c:v>125.73</c:v>
                </c:pt>
                <c:pt idx="291">
                  <c:v>127.83</c:v>
                </c:pt>
                <c:pt idx="292">
                  <c:v>127.83</c:v>
                </c:pt>
                <c:pt idx="293">
                  <c:v>127.83</c:v>
                </c:pt>
                <c:pt idx="294">
                  <c:v>127.83</c:v>
                </c:pt>
                <c:pt idx="295">
                  <c:v>127.83</c:v>
                </c:pt>
                <c:pt idx="296">
                  <c:v>127.83</c:v>
                </c:pt>
                <c:pt idx="297">
                  <c:v>127.83</c:v>
                </c:pt>
                <c:pt idx="298">
                  <c:v>127.83</c:v>
                </c:pt>
                <c:pt idx="299">
                  <c:v>129.91999999999999</c:v>
                </c:pt>
                <c:pt idx="300">
                  <c:v>167.64</c:v>
                </c:pt>
                <c:pt idx="301">
                  <c:v>182.31</c:v>
                </c:pt>
                <c:pt idx="302">
                  <c:v>196.98</c:v>
                </c:pt>
                <c:pt idx="303">
                  <c:v>209.55</c:v>
                </c:pt>
                <c:pt idx="304">
                  <c:v>217.93</c:v>
                </c:pt>
                <c:pt idx="305">
                  <c:v>226.31</c:v>
                </c:pt>
                <c:pt idx="306">
                  <c:v>234.7</c:v>
                </c:pt>
                <c:pt idx="307">
                  <c:v>240.98</c:v>
                </c:pt>
                <c:pt idx="308">
                  <c:v>245.17</c:v>
                </c:pt>
                <c:pt idx="309">
                  <c:v>251.46</c:v>
                </c:pt>
                <c:pt idx="310">
                  <c:v>253.56</c:v>
                </c:pt>
                <c:pt idx="311">
                  <c:v>261.94</c:v>
                </c:pt>
                <c:pt idx="312">
                  <c:v>272.42</c:v>
                </c:pt>
                <c:pt idx="313">
                  <c:v>284.99</c:v>
                </c:pt>
                <c:pt idx="314">
                  <c:v>293.37</c:v>
                </c:pt>
                <c:pt idx="315">
                  <c:v>308.04000000000002</c:v>
                </c:pt>
                <c:pt idx="316">
                  <c:v>314.32</c:v>
                </c:pt>
                <c:pt idx="317">
                  <c:v>320.61</c:v>
                </c:pt>
                <c:pt idx="318">
                  <c:v>324.8</c:v>
                </c:pt>
                <c:pt idx="319">
                  <c:v>328.99</c:v>
                </c:pt>
                <c:pt idx="320">
                  <c:v>331.09</c:v>
                </c:pt>
                <c:pt idx="321">
                  <c:v>335.28</c:v>
                </c:pt>
                <c:pt idx="322">
                  <c:v>337.38</c:v>
                </c:pt>
                <c:pt idx="323">
                  <c:v>339.47</c:v>
                </c:pt>
                <c:pt idx="324">
                  <c:v>341.57</c:v>
                </c:pt>
                <c:pt idx="325">
                  <c:v>347.85</c:v>
                </c:pt>
                <c:pt idx="326">
                  <c:v>356.24</c:v>
                </c:pt>
                <c:pt idx="327">
                  <c:v>360.43</c:v>
                </c:pt>
                <c:pt idx="328">
                  <c:v>364.62</c:v>
                </c:pt>
                <c:pt idx="329">
                  <c:v>373</c:v>
                </c:pt>
                <c:pt idx="330">
                  <c:v>375.09</c:v>
                </c:pt>
                <c:pt idx="331">
                  <c:v>379.29</c:v>
                </c:pt>
                <c:pt idx="332">
                  <c:v>383.48</c:v>
                </c:pt>
                <c:pt idx="333">
                  <c:v>385.57</c:v>
                </c:pt>
                <c:pt idx="334">
                  <c:v>389.76</c:v>
                </c:pt>
                <c:pt idx="335">
                  <c:v>391.86</c:v>
                </c:pt>
                <c:pt idx="336">
                  <c:v>393.95</c:v>
                </c:pt>
                <c:pt idx="337">
                  <c:v>396.05</c:v>
                </c:pt>
                <c:pt idx="338">
                  <c:v>398.14</c:v>
                </c:pt>
                <c:pt idx="339">
                  <c:v>402.34</c:v>
                </c:pt>
                <c:pt idx="340">
                  <c:v>404.43</c:v>
                </c:pt>
                <c:pt idx="341">
                  <c:v>408.62</c:v>
                </c:pt>
                <c:pt idx="342">
                  <c:v>412.81</c:v>
                </c:pt>
                <c:pt idx="343">
                  <c:v>417</c:v>
                </c:pt>
                <c:pt idx="344">
                  <c:v>423.29</c:v>
                </c:pt>
                <c:pt idx="345">
                  <c:v>427.48</c:v>
                </c:pt>
                <c:pt idx="346">
                  <c:v>431.67</c:v>
                </c:pt>
                <c:pt idx="347">
                  <c:v>437.96</c:v>
                </c:pt>
                <c:pt idx="348">
                  <c:v>442.15</c:v>
                </c:pt>
                <c:pt idx="349">
                  <c:v>452.63</c:v>
                </c:pt>
                <c:pt idx="350">
                  <c:v>458.91</c:v>
                </c:pt>
                <c:pt idx="351">
                  <c:v>467.3</c:v>
                </c:pt>
                <c:pt idx="352">
                  <c:v>477.77</c:v>
                </c:pt>
                <c:pt idx="353">
                  <c:v>486.16</c:v>
                </c:pt>
                <c:pt idx="354">
                  <c:v>494.54</c:v>
                </c:pt>
                <c:pt idx="355">
                  <c:v>502.92</c:v>
                </c:pt>
                <c:pt idx="356">
                  <c:v>511.3</c:v>
                </c:pt>
                <c:pt idx="357">
                  <c:v>519.67999999999995</c:v>
                </c:pt>
                <c:pt idx="358">
                  <c:v>525.97</c:v>
                </c:pt>
                <c:pt idx="359">
                  <c:v>542.73</c:v>
                </c:pt>
                <c:pt idx="360">
                  <c:v>549.02</c:v>
                </c:pt>
                <c:pt idx="361">
                  <c:v>555.30999999999995</c:v>
                </c:pt>
                <c:pt idx="362">
                  <c:v>574.16999999999996</c:v>
                </c:pt>
                <c:pt idx="363">
                  <c:v>588.84</c:v>
                </c:pt>
                <c:pt idx="364">
                  <c:v>595.12</c:v>
                </c:pt>
                <c:pt idx="365">
                  <c:v>605.6</c:v>
                </c:pt>
                <c:pt idx="366">
                  <c:v>611.89</c:v>
                </c:pt>
                <c:pt idx="367">
                  <c:v>618.16999999999996</c:v>
                </c:pt>
                <c:pt idx="368">
                  <c:v>626.54999999999995</c:v>
                </c:pt>
                <c:pt idx="369">
                  <c:v>628.65</c:v>
                </c:pt>
                <c:pt idx="370">
                  <c:v>641.22</c:v>
                </c:pt>
                <c:pt idx="371">
                  <c:v>647.51</c:v>
                </c:pt>
                <c:pt idx="372">
                  <c:v>651.70000000000005</c:v>
                </c:pt>
                <c:pt idx="373">
                  <c:v>657.99</c:v>
                </c:pt>
                <c:pt idx="374">
                  <c:v>670.56</c:v>
                </c:pt>
                <c:pt idx="375">
                  <c:v>676.85</c:v>
                </c:pt>
                <c:pt idx="376">
                  <c:v>683.13</c:v>
                </c:pt>
                <c:pt idx="377">
                  <c:v>691.51</c:v>
                </c:pt>
                <c:pt idx="378">
                  <c:v>699.9</c:v>
                </c:pt>
                <c:pt idx="379">
                  <c:v>706.18</c:v>
                </c:pt>
                <c:pt idx="380">
                  <c:v>718.76</c:v>
                </c:pt>
                <c:pt idx="381">
                  <c:v>729.23</c:v>
                </c:pt>
                <c:pt idx="382">
                  <c:v>739.71</c:v>
                </c:pt>
                <c:pt idx="383">
                  <c:v>752.28</c:v>
                </c:pt>
                <c:pt idx="384">
                  <c:v>762.76</c:v>
                </c:pt>
                <c:pt idx="385">
                  <c:v>779.53</c:v>
                </c:pt>
                <c:pt idx="386">
                  <c:v>794.19</c:v>
                </c:pt>
                <c:pt idx="387">
                  <c:v>790</c:v>
                </c:pt>
                <c:pt idx="388">
                  <c:v>840.3</c:v>
                </c:pt>
                <c:pt idx="389">
                  <c:v>861.25</c:v>
                </c:pt>
                <c:pt idx="390">
                  <c:v>878.01</c:v>
                </c:pt>
                <c:pt idx="391">
                  <c:v>894.78</c:v>
                </c:pt>
                <c:pt idx="392">
                  <c:v>911.54</c:v>
                </c:pt>
                <c:pt idx="393">
                  <c:v>930.4</c:v>
                </c:pt>
                <c:pt idx="394">
                  <c:v>947.17</c:v>
                </c:pt>
                <c:pt idx="395">
                  <c:v>963.93</c:v>
                </c:pt>
                <c:pt idx="396">
                  <c:v>982.79</c:v>
                </c:pt>
                <c:pt idx="397">
                  <c:v>997.46</c:v>
                </c:pt>
                <c:pt idx="398">
                  <c:v>1010.03</c:v>
                </c:pt>
                <c:pt idx="399">
                  <c:v>1022.6</c:v>
                </c:pt>
                <c:pt idx="400">
                  <c:v>1030.99</c:v>
                </c:pt>
                <c:pt idx="401">
                  <c:v>1030.99</c:v>
                </c:pt>
                <c:pt idx="402">
                  <c:v>1049.8499999999999</c:v>
                </c:pt>
                <c:pt idx="403">
                  <c:v>1081.28</c:v>
                </c:pt>
                <c:pt idx="404">
                  <c:v>1091.76</c:v>
                </c:pt>
                <c:pt idx="405">
                  <c:v>1102.23</c:v>
                </c:pt>
                <c:pt idx="406">
                  <c:v>1112.71</c:v>
                </c:pt>
                <c:pt idx="407">
                  <c:v>1125.28</c:v>
                </c:pt>
                <c:pt idx="408">
                  <c:v>1135.76</c:v>
                </c:pt>
                <c:pt idx="409">
                  <c:v>1144.1400000000001</c:v>
                </c:pt>
                <c:pt idx="410">
                  <c:v>1152.53</c:v>
                </c:pt>
                <c:pt idx="411">
                  <c:v>1158.81</c:v>
                </c:pt>
                <c:pt idx="412">
                  <c:v>1163</c:v>
                </c:pt>
                <c:pt idx="413">
                  <c:v>1169.29</c:v>
                </c:pt>
                <c:pt idx="414">
                  <c:v>1175.58</c:v>
                </c:pt>
                <c:pt idx="415">
                  <c:v>1179.77</c:v>
                </c:pt>
                <c:pt idx="416">
                  <c:v>1186.05</c:v>
                </c:pt>
                <c:pt idx="417">
                  <c:v>1192.3399999999999</c:v>
                </c:pt>
                <c:pt idx="418">
                  <c:v>1209.0999999999999</c:v>
                </c:pt>
                <c:pt idx="419">
                  <c:v>1211.2</c:v>
                </c:pt>
                <c:pt idx="420">
                  <c:v>1219.58</c:v>
                </c:pt>
                <c:pt idx="421">
                  <c:v>1227.96</c:v>
                </c:pt>
                <c:pt idx="422">
                  <c:v>1234.25</c:v>
                </c:pt>
                <c:pt idx="423">
                  <c:v>1236.3499999999999</c:v>
                </c:pt>
                <c:pt idx="424">
                  <c:v>1238.44</c:v>
                </c:pt>
                <c:pt idx="425">
                  <c:v>1244.73</c:v>
                </c:pt>
                <c:pt idx="426">
                  <c:v>1223.77</c:v>
                </c:pt>
                <c:pt idx="427">
                  <c:v>1248.92</c:v>
                </c:pt>
                <c:pt idx="428">
                  <c:v>1263.5899999999999</c:v>
                </c:pt>
                <c:pt idx="429">
                  <c:v>1269.8699999999999</c:v>
                </c:pt>
                <c:pt idx="430">
                  <c:v>1269.8699999999999</c:v>
                </c:pt>
                <c:pt idx="431">
                  <c:v>1265.68</c:v>
                </c:pt>
                <c:pt idx="432">
                  <c:v>1267.78</c:v>
                </c:pt>
                <c:pt idx="433">
                  <c:v>1267.78</c:v>
                </c:pt>
                <c:pt idx="434">
                  <c:v>1265.68</c:v>
                </c:pt>
                <c:pt idx="435">
                  <c:v>1265.68</c:v>
                </c:pt>
                <c:pt idx="436">
                  <c:v>1265.68</c:v>
                </c:pt>
                <c:pt idx="437">
                  <c:v>1265.68</c:v>
                </c:pt>
                <c:pt idx="438">
                  <c:v>1276.1600000000001</c:v>
                </c:pt>
                <c:pt idx="439">
                  <c:v>1292.92</c:v>
                </c:pt>
                <c:pt idx="440">
                  <c:v>1297.1099999999999</c:v>
                </c:pt>
                <c:pt idx="441">
                  <c:v>1297.1099999999999</c:v>
                </c:pt>
                <c:pt idx="442">
                  <c:v>1301.31</c:v>
                </c:pt>
                <c:pt idx="443">
                  <c:v>1301.31</c:v>
                </c:pt>
                <c:pt idx="444">
                  <c:v>1305.5</c:v>
                </c:pt>
                <c:pt idx="445">
                  <c:v>1309.69</c:v>
                </c:pt>
                <c:pt idx="446">
                  <c:v>1320.16</c:v>
                </c:pt>
                <c:pt idx="447">
                  <c:v>1324.36</c:v>
                </c:pt>
                <c:pt idx="448">
                  <c:v>1330.64</c:v>
                </c:pt>
                <c:pt idx="449">
                  <c:v>1334.83</c:v>
                </c:pt>
                <c:pt idx="450">
                  <c:v>1339.02</c:v>
                </c:pt>
                <c:pt idx="451">
                  <c:v>1343.22</c:v>
                </c:pt>
                <c:pt idx="452">
                  <c:v>1349.5</c:v>
                </c:pt>
                <c:pt idx="453">
                  <c:v>1353.69</c:v>
                </c:pt>
                <c:pt idx="454">
                  <c:v>1359.98</c:v>
                </c:pt>
                <c:pt idx="455">
                  <c:v>1362.08</c:v>
                </c:pt>
                <c:pt idx="456">
                  <c:v>1403.99</c:v>
                </c:pt>
                <c:pt idx="457">
                  <c:v>1366.27</c:v>
                </c:pt>
                <c:pt idx="458">
                  <c:v>1385.13</c:v>
                </c:pt>
                <c:pt idx="459">
                  <c:v>1391.41</c:v>
                </c:pt>
                <c:pt idx="460">
                  <c:v>1391.41</c:v>
                </c:pt>
                <c:pt idx="461">
                  <c:v>1401.89</c:v>
                </c:pt>
                <c:pt idx="462">
                  <c:v>1399.79</c:v>
                </c:pt>
                <c:pt idx="463">
                  <c:v>1401.89</c:v>
                </c:pt>
                <c:pt idx="464">
                  <c:v>1403.99</c:v>
                </c:pt>
                <c:pt idx="465">
                  <c:v>1403.99</c:v>
                </c:pt>
                <c:pt idx="466">
                  <c:v>1401.89</c:v>
                </c:pt>
                <c:pt idx="467">
                  <c:v>1406.08</c:v>
                </c:pt>
                <c:pt idx="468">
                  <c:v>1414.46</c:v>
                </c:pt>
                <c:pt idx="469">
                  <c:v>1416.56</c:v>
                </c:pt>
                <c:pt idx="470">
                  <c:v>1418.65</c:v>
                </c:pt>
                <c:pt idx="471">
                  <c:v>1416.56</c:v>
                </c:pt>
                <c:pt idx="472">
                  <c:v>1414.46</c:v>
                </c:pt>
                <c:pt idx="473">
                  <c:v>1414.46</c:v>
                </c:pt>
                <c:pt idx="474">
                  <c:v>1416.56</c:v>
                </c:pt>
                <c:pt idx="475">
                  <c:v>1416.56</c:v>
                </c:pt>
                <c:pt idx="476">
                  <c:v>1435.42</c:v>
                </c:pt>
                <c:pt idx="477">
                  <c:v>1454.28</c:v>
                </c:pt>
                <c:pt idx="478">
                  <c:v>1464.75</c:v>
                </c:pt>
                <c:pt idx="479">
                  <c:v>1471.04</c:v>
                </c:pt>
                <c:pt idx="480">
                  <c:v>1481.52</c:v>
                </c:pt>
                <c:pt idx="481">
                  <c:v>1496.19</c:v>
                </c:pt>
                <c:pt idx="482">
                  <c:v>1512.95</c:v>
                </c:pt>
                <c:pt idx="483">
                  <c:v>1538.1</c:v>
                </c:pt>
                <c:pt idx="484">
                  <c:v>1548.57</c:v>
                </c:pt>
                <c:pt idx="485">
                  <c:v>1561.15</c:v>
                </c:pt>
                <c:pt idx="486">
                  <c:v>1580.01</c:v>
                </c:pt>
                <c:pt idx="487">
                  <c:v>1567.43</c:v>
                </c:pt>
                <c:pt idx="488">
                  <c:v>1538.1</c:v>
                </c:pt>
                <c:pt idx="489">
                  <c:v>1586.29</c:v>
                </c:pt>
                <c:pt idx="490">
                  <c:v>1603.06</c:v>
                </c:pt>
                <c:pt idx="491">
                  <c:v>1611.44</c:v>
                </c:pt>
                <c:pt idx="492">
                  <c:v>1619.82</c:v>
                </c:pt>
                <c:pt idx="493">
                  <c:v>1628.2</c:v>
                </c:pt>
                <c:pt idx="494">
                  <c:v>1630.3</c:v>
                </c:pt>
                <c:pt idx="495">
                  <c:v>1642.87</c:v>
                </c:pt>
                <c:pt idx="496">
                  <c:v>1649.16</c:v>
                </c:pt>
                <c:pt idx="497">
                  <c:v>1661.73</c:v>
                </c:pt>
                <c:pt idx="498">
                  <c:v>1672.21</c:v>
                </c:pt>
                <c:pt idx="499">
                  <c:v>1678.5</c:v>
                </c:pt>
                <c:pt idx="500">
                  <c:v>1693.16</c:v>
                </c:pt>
                <c:pt idx="501">
                  <c:v>1716.21</c:v>
                </c:pt>
                <c:pt idx="502">
                  <c:v>1737.17</c:v>
                </c:pt>
                <c:pt idx="503">
                  <c:v>1753.93</c:v>
                </c:pt>
                <c:pt idx="504">
                  <c:v>1797.94</c:v>
                </c:pt>
                <c:pt idx="505">
                  <c:v>1814.7</c:v>
                </c:pt>
                <c:pt idx="506">
                  <c:v>1831.47</c:v>
                </c:pt>
                <c:pt idx="507">
                  <c:v>1850.33</c:v>
                </c:pt>
                <c:pt idx="508">
                  <c:v>1806.32</c:v>
                </c:pt>
                <c:pt idx="509">
                  <c:v>1850.33</c:v>
                </c:pt>
                <c:pt idx="510">
                  <c:v>1881.76</c:v>
                </c:pt>
                <c:pt idx="511">
                  <c:v>1896.43</c:v>
                </c:pt>
                <c:pt idx="512">
                  <c:v>1906.9</c:v>
                </c:pt>
                <c:pt idx="513">
                  <c:v>1911.1</c:v>
                </c:pt>
                <c:pt idx="514">
                  <c:v>1917.38</c:v>
                </c:pt>
                <c:pt idx="515">
                  <c:v>1925.76</c:v>
                </c:pt>
                <c:pt idx="516">
                  <c:v>1932.05</c:v>
                </c:pt>
                <c:pt idx="517">
                  <c:v>1938.34</c:v>
                </c:pt>
                <c:pt idx="518">
                  <c:v>1955.1</c:v>
                </c:pt>
                <c:pt idx="519">
                  <c:v>1961.39</c:v>
                </c:pt>
                <c:pt idx="520">
                  <c:v>1963.48</c:v>
                </c:pt>
                <c:pt idx="521">
                  <c:v>1978.15</c:v>
                </c:pt>
                <c:pt idx="522">
                  <c:v>1999.11</c:v>
                </c:pt>
                <c:pt idx="523">
                  <c:v>2017.97</c:v>
                </c:pt>
                <c:pt idx="524">
                  <c:v>2036.83</c:v>
                </c:pt>
                <c:pt idx="525">
                  <c:v>2051.4899999999998</c:v>
                </c:pt>
                <c:pt idx="526">
                  <c:v>2078.7399999999998</c:v>
                </c:pt>
                <c:pt idx="527">
                  <c:v>2097.6</c:v>
                </c:pt>
                <c:pt idx="528">
                  <c:v>2080.83</c:v>
                </c:pt>
                <c:pt idx="529">
                  <c:v>2051.4899999999998</c:v>
                </c:pt>
                <c:pt idx="530">
                  <c:v>2105.98</c:v>
                </c:pt>
                <c:pt idx="531">
                  <c:v>2131.12</c:v>
                </c:pt>
                <c:pt idx="532">
                  <c:v>2152.08</c:v>
                </c:pt>
                <c:pt idx="533">
                  <c:v>2160.46</c:v>
                </c:pt>
                <c:pt idx="534">
                  <c:v>2170.94</c:v>
                </c:pt>
                <c:pt idx="535">
                  <c:v>2189.8000000000002</c:v>
                </c:pt>
                <c:pt idx="536">
                  <c:v>2204.4699999999998</c:v>
                </c:pt>
                <c:pt idx="537">
                  <c:v>2219.13</c:v>
                </c:pt>
                <c:pt idx="538">
                  <c:v>2231.71</c:v>
                </c:pt>
                <c:pt idx="539">
                  <c:v>2242.1799999999998</c:v>
                </c:pt>
                <c:pt idx="540">
                  <c:v>2256.85</c:v>
                </c:pt>
                <c:pt idx="541">
                  <c:v>2267.33</c:v>
                </c:pt>
                <c:pt idx="542">
                  <c:v>2271.52</c:v>
                </c:pt>
                <c:pt idx="543">
                  <c:v>2286.19</c:v>
                </c:pt>
                <c:pt idx="544">
                  <c:v>2302.9499999999998</c:v>
                </c:pt>
                <c:pt idx="545">
                  <c:v>2323.91</c:v>
                </c:pt>
                <c:pt idx="546">
                  <c:v>2326</c:v>
                </c:pt>
                <c:pt idx="547">
                  <c:v>2328.1</c:v>
                </c:pt>
                <c:pt idx="548">
                  <c:v>2296.67</c:v>
                </c:pt>
                <c:pt idx="549">
                  <c:v>2323.91</c:v>
                </c:pt>
                <c:pt idx="550">
                  <c:v>2367.91</c:v>
                </c:pt>
                <c:pt idx="551">
                  <c:v>2384.6799999999998</c:v>
                </c:pt>
                <c:pt idx="552">
                  <c:v>2399.35</c:v>
                </c:pt>
                <c:pt idx="553">
                  <c:v>2407.73</c:v>
                </c:pt>
                <c:pt idx="554">
                  <c:v>2420.3000000000002</c:v>
                </c:pt>
                <c:pt idx="555">
                  <c:v>2437.0700000000002</c:v>
                </c:pt>
                <c:pt idx="556">
                  <c:v>2447.54</c:v>
                </c:pt>
                <c:pt idx="557">
                  <c:v>2464.31</c:v>
                </c:pt>
                <c:pt idx="558">
                  <c:v>2491.5500000000002</c:v>
                </c:pt>
                <c:pt idx="559">
                  <c:v>2512.5</c:v>
                </c:pt>
                <c:pt idx="560">
                  <c:v>2566.9899999999998</c:v>
                </c:pt>
                <c:pt idx="561">
                  <c:v>2592.13</c:v>
                </c:pt>
                <c:pt idx="562">
                  <c:v>2615.1799999999998</c:v>
                </c:pt>
                <c:pt idx="563">
                  <c:v>2581.66</c:v>
                </c:pt>
                <c:pt idx="564">
                  <c:v>2596.3200000000002</c:v>
                </c:pt>
                <c:pt idx="565">
                  <c:v>2629.85</c:v>
                </c:pt>
                <c:pt idx="566">
                  <c:v>2629.85</c:v>
                </c:pt>
                <c:pt idx="567">
                  <c:v>2631.95</c:v>
                </c:pt>
                <c:pt idx="568">
                  <c:v>2627.76</c:v>
                </c:pt>
                <c:pt idx="569">
                  <c:v>2636.14</c:v>
                </c:pt>
                <c:pt idx="570">
                  <c:v>2655</c:v>
                </c:pt>
                <c:pt idx="571">
                  <c:v>2663.38</c:v>
                </c:pt>
                <c:pt idx="572">
                  <c:v>2669.67</c:v>
                </c:pt>
                <c:pt idx="573">
                  <c:v>2675.95</c:v>
                </c:pt>
                <c:pt idx="574">
                  <c:v>2688.53</c:v>
                </c:pt>
                <c:pt idx="575">
                  <c:v>2709.48</c:v>
                </c:pt>
                <c:pt idx="576">
                  <c:v>2749.3</c:v>
                </c:pt>
                <c:pt idx="577">
                  <c:v>2782.82</c:v>
                </c:pt>
                <c:pt idx="578">
                  <c:v>2803.78</c:v>
                </c:pt>
                <c:pt idx="579">
                  <c:v>2831.02</c:v>
                </c:pt>
                <c:pt idx="580">
                  <c:v>2770.25</c:v>
                </c:pt>
                <c:pt idx="581">
                  <c:v>2824.73</c:v>
                </c:pt>
                <c:pt idx="582">
                  <c:v>2868.74</c:v>
                </c:pt>
                <c:pt idx="583">
                  <c:v>2887.6</c:v>
                </c:pt>
                <c:pt idx="584">
                  <c:v>2910.65</c:v>
                </c:pt>
                <c:pt idx="585">
                  <c:v>2925.32</c:v>
                </c:pt>
                <c:pt idx="586">
                  <c:v>2937.89</c:v>
                </c:pt>
                <c:pt idx="587">
                  <c:v>2952.56</c:v>
                </c:pt>
                <c:pt idx="588">
                  <c:v>2952.56</c:v>
                </c:pt>
                <c:pt idx="589">
                  <c:v>2927.41</c:v>
                </c:pt>
                <c:pt idx="590">
                  <c:v>3063.62</c:v>
                </c:pt>
                <c:pt idx="591">
                  <c:v>2958.85</c:v>
                </c:pt>
                <c:pt idx="592">
                  <c:v>2973.51</c:v>
                </c:pt>
                <c:pt idx="593">
                  <c:v>3063.62</c:v>
                </c:pt>
                <c:pt idx="594">
                  <c:v>3107.63</c:v>
                </c:pt>
                <c:pt idx="595">
                  <c:v>3134.87</c:v>
                </c:pt>
                <c:pt idx="596">
                  <c:v>3153.73</c:v>
                </c:pt>
                <c:pt idx="597">
                  <c:v>3174.68</c:v>
                </c:pt>
                <c:pt idx="598">
                  <c:v>3162.11</c:v>
                </c:pt>
                <c:pt idx="599">
                  <c:v>3166.3</c:v>
                </c:pt>
                <c:pt idx="600">
                  <c:v>3069.91</c:v>
                </c:pt>
                <c:pt idx="601">
                  <c:v>3113.91</c:v>
                </c:pt>
                <c:pt idx="602">
                  <c:v>3164.2</c:v>
                </c:pt>
                <c:pt idx="603">
                  <c:v>3204.02</c:v>
                </c:pt>
                <c:pt idx="604">
                  <c:v>3237.55</c:v>
                </c:pt>
                <c:pt idx="605">
                  <c:v>3248.02</c:v>
                </c:pt>
                <c:pt idx="606">
                  <c:v>3271.08</c:v>
                </c:pt>
                <c:pt idx="607">
                  <c:v>3231.26</c:v>
                </c:pt>
                <c:pt idx="608">
                  <c:v>3160.01</c:v>
                </c:pt>
                <c:pt idx="609">
                  <c:v>3300.41</c:v>
                </c:pt>
                <c:pt idx="610">
                  <c:v>3363.28</c:v>
                </c:pt>
                <c:pt idx="611">
                  <c:v>3424.05</c:v>
                </c:pt>
                <c:pt idx="612">
                  <c:v>3394.71</c:v>
                </c:pt>
                <c:pt idx="613">
                  <c:v>3317.18</c:v>
                </c:pt>
                <c:pt idx="614">
                  <c:v>3239.64</c:v>
                </c:pt>
                <c:pt idx="615">
                  <c:v>3476.43</c:v>
                </c:pt>
                <c:pt idx="616">
                  <c:v>3430.33</c:v>
                </c:pt>
                <c:pt idx="617">
                  <c:v>3386.33</c:v>
                </c:pt>
                <c:pt idx="618">
                  <c:v>3377.95</c:v>
                </c:pt>
                <c:pt idx="619">
                  <c:v>3317.18</c:v>
                </c:pt>
                <c:pt idx="620">
                  <c:v>3235.45</c:v>
                </c:pt>
                <c:pt idx="621">
                  <c:v>3388.42</c:v>
                </c:pt>
                <c:pt idx="622">
                  <c:v>3491.1</c:v>
                </c:pt>
                <c:pt idx="623">
                  <c:v>3457.57</c:v>
                </c:pt>
                <c:pt idx="624">
                  <c:v>3417.76</c:v>
                </c:pt>
                <c:pt idx="625">
                  <c:v>3398.9</c:v>
                </c:pt>
                <c:pt idx="626">
                  <c:v>3367.47</c:v>
                </c:pt>
                <c:pt idx="627">
                  <c:v>3256.41</c:v>
                </c:pt>
                <c:pt idx="628">
                  <c:v>3252.22</c:v>
                </c:pt>
                <c:pt idx="629">
                  <c:v>3300.41</c:v>
                </c:pt>
                <c:pt idx="630">
                  <c:v>3403.09</c:v>
                </c:pt>
                <c:pt idx="631">
                  <c:v>3407.28</c:v>
                </c:pt>
                <c:pt idx="632">
                  <c:v>3365.37</c:v>
                </c:pt>
                <c:pt idx="633">
                  <c:v>3298.32</c:v>
                </c:pt>
                <c:pt idx="634">
                  <c:v>3136.96</c:v>
                </c:pt>
                <c:pt idx="635">
                  <c:v>3090.86</c:v>
                </c:pt>
                <c:pt idx="636">
                  <c:v>3283.65</c:v>
                </c:pt>
                <c:pt idx="637">
                  <c:v>3224.97</c:v>
                </c:pt>
                <c:pt idx="638">
                  <c:v>3059.43</c:v>
                </c:pt>
                <c:pt idx="639">
                  <c:v>2904.36</c:v>
                </c:pt>
                <c:pt idx="640">
                  <c:v>2787.01</c:v>
                </c:pt>
                <c:pt idx="641">
                  <c:v>2646.62</c:v>
                </c:pt>
                <c:pt idx="642">
                  <c:v>2822.64</c:v>
                </c:pt>
                <c:pt idx="643">
                  <c:v>2763.96</c:v>
                </c:pt>
                <c:pt idx="644">
                  <c:v>2740.91</c:v>
                </c:pt>
                <c:pt idx="645">
                  <c:v>2478.98</c:v>
                </c:pt>
                <c:pt idx="646">
                  <c:v>2495.7399999999998</c:v>
                </c:pt>
                <c:pt idx="647">
                  <c:v>2640.33</c:v>
                </c:pt>
                <c:pt idx="648">
                  <c:v>2604.71</c:v>
                </c:pt>
                <c:pt idx="649">
                  <c:v>2562.8000000000002</c:v>
                </c:pt>
                <c:pt idx="650">
                  <c:v>2439.16</c:v>
                </c:pt>
                <c:pt idx="651">
                  <c:v>2361.63</c:v>
                </c:pt>
                <c:pt idx="652">
                  <c:v>2883.41</c:v>
                </c:pt>
                <c:pt idx="653">
                  <c:v>2518.79</c:v>
                </c:pt>
                <c:pt idx="654">
                  <c:v>2355.34</c:v>
                </c:pt>
                <c:pt idx="655">
                  <c:v>2307.15</c:v>
                </c:pt>
                <c:pt idx="656">
                  <c:v>2539.75</c:v>
                </c:pt>
                <c:pt idx="657">
                  <c:v>2520.89</c:v>
                </c:pt>
                <c:pt idx="658">
                  <c:v>2395.16</c:v>
                </c:pt>
                <c:pt idx="659">
                  <c:v>2300.86</c:v>
                </c:pt>
                <c:pt idx="660">
                  <c:v>2531.36</c:v>
                </c:pt>
                <c:pt idx="661">
                  <c:v>2663.38</c:v>
                </c:pt>
                <c:pt idx="662">
                  <c:v>2516.6999999999998</c:v>
                </c:pt>
                <c:pt idx="663">
                  <c:v>2357.44</c:v>
                </c:pt>
              </c:numCache>
            </c:numRef>
          </c:yVal>
          <c:smooth val="1"/>
          <c:extLst>
            <c:ext xmlns:c16="http://schemas.microsoft.com/office/drawing/2014/chart" uri="{C3380CC4-5D6E-409C-BE32-E72D297353CC}">
              <c16:uniqueId val="{00000001-5A7C-4547-A250-B740CDD38DAB}"/>
            </c:ext>
          </c:extLst>
        </c:ser>
        <c:ser>
          <c:idx val="2"/>
          <c:order val="2"/>
          <c:tx>
            <c:v>PC43</c:v>
          </c:tx>
          <c:spPr>
            <a:ln w="19050" cap="rnd">
              <a:solidFill>
                <a:schemeClr val="accent3"/>
              </a:solidFill>
              <a:round/>
            </a:ln>
            <a:effectLst/>
          </c:spPr>
          <c:marker>
            <c:symbol val="none"/>
          </c:marker>
          <c:xVal>
            <c:numRef>
              <c:f>'PC43!'!$E$12:$E$581</c:f>
              <c:numCache>
                <c:formatCode>General</c:formatCode>
                <c:ptCount val="570"/>
                <c:pt idx="0">
                  <c:v>-0.01</c:v>
                </c:pt>
                <c:pt idx="1">
                  <c:v>-0.01</c:v>
                </c:pt>
                <c:pt idx="2">
                  <c:v>-0.01</c:v>
                </c:pt>
                <c:pt idx="3">
                  <c:v>-0.01</c:v>
                </c:pt>
                <c:pt idx="4">
                  <c:v>-0.02</c:v>
                </c:pt>
                <c:pt idx="5">
                  <c:v>-0.01</c:v>
                </c:pt>
                <c:pt idx="6">
                  <c:v>-0.01</c:v>
                </c:pt>
                <c:pt idx="7">
                  <c:v>-0.01</c:v>
                </c:pt>
                <c:pt idx="8">
                  <c:v>-0.02</c:v>
                </c:pt>
                <c:pt idx="9">
                  <c:v>-0.01</c:v>
                </c:pt>
                <c:pt idx="10">
                  <c:v>-0.01</c:v>
                </c:pt>
                <c:pt idx="11">
                  <c:v>-0.01</c:v>
                </c:pt>
                <c:pt idx="12">
                  <c:v>-0.02</c:v>
                </c:pt>
                <c:pt idx="13">
                  <c:v>-0.02</c:v>
                </c:pt>
                <c:pt idx="14">
                  <c:v>-0.02</c:v>
                </c:pt>
                <c:pt idx="15">
                  <c:v>-0.02</c:v>
                </c:pt>
                <c:pt idx="16">
                  <c:v>-0.01</c:v>
                </c:pt>
                <c:pt idx="17">
                  <c:v>-0.01</c:v>
                </c:pt>
                <c:pt idx="18">
                  <c:v>0</c:v>
                </c:pt>
                <c:pt idx="19">
                  <c:v>0</c:v>
                </c:pt>
                <c:pt idx="20">
                  <c:v>0</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0.05</c:v>
                </c:pt>
                <c:pt idx="37">
                  <c:v>0.05</c:v>
                </c:pt>
                <c:pt idx="38">
                  <c:v>0.05</c:v>
                </c:pt>
                <c:pt idx="39">
                  <c:v>0.05</c:v>
                </c:pt>
                <c:pt idx="40">
                  <c:v>0.05</c:v>
                </c:pt>
                <c:pt idx="41">
                  <c:v>0.05</c:v>
                </c:pt>
                <c:pt idx="42">
                  <c:v>0.05</c:v>
                </c:pt>
                <c:pt idx="43">
                  <c:v>0.05</c:v>
                </c:pt>
                <c:pt idx="44">
                  <c:v>0.05</c:v>
                </c:pt>
                <c:pt idx="45">
                  <c:v>0.06</c:v>
                </c:pt>
                <c:pt idx="46">
                  <c:v>0.09</c:v>
                </c:pt>
                <c:pt idx="47">
                  <c:v>0.09</c:v>
                </c:pt>
                <c:pt idx="48">
                  <c:v>0.09</c:v>
                </c:pt>
                <c:pt idx="49">
                  <c:v>0.09</c:v>
                </c:pt>
                <c:pt idx="50">
                  <c:v>0.09</c:v>
                </c:pt>
                <c:pt idx="51">
                  <c:v>0.09</c:v>
                </c:pt>
                <c:pt idx="52">
                  <c:v>0.09</c:v>
                </c:pt>
                <c:pt idx="53">
                  <c:v>0.09</c:v>
                </c:pt>
                <c:pt idx="54">
                  <c:v>0.1</c:v>
                </c:pt>
                <c:pt idx="55">
                  <c:v>0.1</c:v>
                </c:pt>
                <c:pt idx="56">
                  <c:v>0.1</c:v>
                </c:pt>
                <c:pt idx="57">
                  <c:v>0.1</c:v>
                </c:pt>
                <c:pt idx="58">
                  <c:v>0.11</c:v>
                </c:pt>
                <c:pt idx="59">
                  <c:v>0.11</c:v>
                </c:pt>
                <c:pt idx="60">
                  <c:v>0.11</c:v>
                </c:pt>
                <c:pt idx="61">
                  <c:v>0.11</c:v>
                </c:pt>
                <c:pt idx="62">
                  <c:v>0.11</c:v>
                </c:pt>
                <c:pt idx="63">
                  <c:v>0.11</c:v>
                </c:pt>
                <c:pt idx="64">
                  <c:v>0.14000000000000001</c:v>
                </c:pt>
                <c:pt idx="65">
                  <c:v>0.14000000000000001</c:v>
                </c:pt>
                <c:pt idx="66">
                  <c:v>0.14000000000000001</c:v>
                </c:pt>
                <c:pt idx="67">
                  <c:v>0.14000000000000001</c:v>
                </c:pt>
                <c:pt idx="68">
                  <c:v>0.14000000000000001</c:v>
                </c:pt>
                <c:pt idx="69">
                  <c:v>0.14000000000000001</c:v>
                </c:pt>
                <c:pt idx="70">
                  <c:v>0.14000000000000001</c:v>
                </c:pt>
                <c:pt idx="71">
                  <c:v>0.16</c:v>
                </c:pt>
                <c:pt idx="72">
                  <c:v>0.16</c:v>
                </c:pt>
                <c:pt idx="73">
                  <c:v>0.16</c:v>
                </c:pt>
                <c:pt idx="74">
                  <c:v>0.16</c:v>
                </c:pt>
                <c:pt idx="75">
                  <c:v>0.16</c:v>
                </c:pt>
                <c:pt idx="76">
                  <c:v>0.16</c:v>
                </c:pt>
                <c:pt idx="77">
                  <c:v>0.16</c:v>
                </c:pt>
                <c:pt idx="78">
                  <c:v>0.18</c:v>
                </c:pt>
                <c:pt idx="79">
                  <c:v>0.18</c:v>
                </c:pt>
                <c:pt idx="80">
                  <c:v>0.18</c:v>
                </c:pt>
                <c:pt idx="81">
                  <c:v>0.18</c:v>
                </c:pt>
                <c:pt idx="82">
                  <c:v>0.19</c:v>
                </c:pt>
                <c:pt idx="83">
                  <c:v>0.19</c:v>
                </c:pt>
                <c:pt idx="84">
                  <c:v>0.19</c:v>
                </c:pt>
                <c:pt idx="85">
                  <c:v>0.19</c:v>
                </c:pt>
                <c:pt idx="86">
                  <c:v>0.19</c:v>
                </c:pt>
                <c:pt idx="87">
                  <c:v>0.21</c:v>
                </c:pt>
                <c:pt idx="88">
                  <c:v>0.21</c:v>
                </c:pt>
                <c:pt idx="89">
                  <c:v>0.21</c:v>
                </c:pt>
                <c:pt idx="90">
                  <c:v>0.21</c:v>
                </c:pt>
                <c:pt idx="91">
                  <c:v>0.21</c:v>
                </c:pt>
                <c:pt idx="92">
                  <c:v>0.21</c:v>
                </c:pt>
                <c:pt idx="93">
                  <c:v>0.21</c:v>
                </c:pt>
                <c:pt idx="94">
                  <c:v>0.26</c:v>
                </c:pt>
                <c:pt idx="95">
                  <c:v>0.26</c:v>
                </c:pt>
                <c:pt idx="96">
                  <c:v>0.26</c:v>
                </c:pt>
                <c:pt idx="97">
                  <c:v>0.26</c:v>
                </c:pt>
                <c:pt idx="98">
                  <c:v>0.28999999999999998</c:v>
                </c:pt>
                <c:pt idx="99">
                  <c:v>0.28999999999999998</c:v>
                </c:pt>
                <c:pt idx="100">
                  <c:v>0.28999999999999998</c:v>
                </c:pt>
                <c:pt idx="101">
                  <c:v>0.28999999999999998</c:v>
                </c:pt>
                <c:pt idx="102">
                  <c:v>0.28999999999999998</c:v>
                </c:pt>
                <c:pt idx="103">
                  <c:v>0.28999999999999998</c:v>
                </c:pt>
                <c:pt idx="104">
                  <c:v>0.32</c:v>
                </c:pt>
                <c:pt idx="105">
                  <c:v>0.32</c:v>
                </c:pt>
                <c:pt idx="106">
                  <c:v>0.32</c:v>
                </c:pt>
                <c:pt idx="107">
                  <c:v>0.32</c:v>
                </c:pt>
                <c:pt idx="108">
                  <c:v>0.32</c:v>
                </c:pt>
                <c:pt idx="109">
                  <c:v>0.32</c:v>
                </c:pt>
                <c:pt idx="110">
                  <c:v>0.32</c:v>
                </c:pt>
                <c:pt idx="111">
                  <c:v>0.36</c:v>
                </c:pt>
                <c:pt idx="112">
                  <c:v>0.36</c:v>
                </c:pt>
                <c:pt idx="113">
                  <c:v>0.36</c:v>
                </c:pt>
                <c:pt idx="114">
                  <c:v>0.36</c:v>
                </c:pt>
                <c:pt idx="115">
                  <c:v>0.36</c:v>
                </c:pt>
                <c:pt idx="116">
                  <c:v>0.36</c:v>
                </c:pt>
                <c:pt idx="117">
                  <c:v>0.36</c:v>
                </c:pt>
                <c:pt idx="118">
                  <c:v>0.4</c:v>
                </c:pt>
                <c:pt idx="119">
                  <c:v>0.4</c:v>
                </c:pt>
                <c:pt idx="120">
                  <c:v>0.4</c:v>
                </c:pt>
                <c:pt idx="121">
                  <c:v>0.43</c:v>
                </c:pt>
                <c:pt idx="122">
                  <c:v>0.43</c:v>
                </c:pt>
                <c:pt idx="123">
                  <c:v>0.43</c:v>
                </c:pt>
                <c:pt idx="124">
                  <c:v>0.43</c:v>
                </c:pt>
                <c:pt idx="125">
                  <c:v>0.47</c:v>
                </c:pt>
                <c:pt idx="126">
                  <c:v>0.47</c:v>
                </c:pt>
                <c:pt idx="127">
                  <c:v>0.47</c:v>
                </c:pt>
                <c:pt idx="128">
                  <c:v>0.47</c:v>
                </c:pt>
                <c:pt idx="129">
                  <c:v>0.47</c:v>
                </c:pt>
                <c:pt idx="130">
                  <c:v>0.51</c:v>
                </c:pt>
                <c:pt idx="131">
                  <c:v>0.51</c:v>
                </c:pt>
                <c:pt idx="132">
                  <c:v>0.51</c:v>
                </c:pt>
                <c:pt idx="133">
                  <c:v>0.51</c:v>
                </c:pt>
                <c:pt idx="134">
                  <c:v>0.53</c:v>
                </c:pt>
                <c:pt idx="135">
                  <c:v>0.53</c:v>
                </c:pt>
                <c:pt idx="136">
                  <c:v>0.53</c:v>
                </c:pt>
                <c:pt idx="137">
                  <c:v>0.56999999999999995</c:v>
                </c:pt>
                <c:pt idx="138">
                  <c:v>0.56999999999999995</c:v>
                </c:pt>
                <c:pt idx="139">
                  <c:v>0.56999999999999995</c:v>
                </c:pt>
                <c:pt idx="140">
                  <c:v>0.56999999999999995</c:v>
                </c:pt>
                <c:pt idx="141">
                  <c:v>0.56999999999999995</c:v>
                </c:pt>
                <c:pt idx="142">
                  <c:v>0.56999999999999995</c:v>
                </c:pt>
                <c:pt idx="143">
                  <c:v>0.6</c:v>
                </c:pt>
                <c:pt idx="144">
                  <c:v>0.6</c:v>
                </c:pt>
                <c:pt idx="145">
                  <c:v>0.6</c:v>
                </c:pt>
                <c:pt idx="146">
                  <c:v>0.6</c:v>
                </c:pt>
                <c:pt idx="147">
                  <c:v>0.6</c:v>
                </c:pt>
                <c:pt idx="148">
                  <c:v>0.64</c:v>
                </c:pt>
                <c:pt idx="149">
                  <c:v>0.64</c:v>
                </c:pt>
                <c:pt idx="150">
                  <c:v>0.64</c:v>
                </c:pt>
                <c:pt idx="151">
                  <c:v>0.66</c:v>
                </c:pt>
                <c:pt idx="152">
                  <c:v>0.67</c:v>
                </c:pt>
                <c:pt idx="153">
                  <c:v>0.67</c:v>
                </c:pt>
                <c:pt idx="154">
                  <c:v>0.67</c:v>
                </c:pt>
                <c:pt idx="155">
                  <c:v>0.67</c:v>
                </c:pt>
                <c:pt idx="156">
                  <c:v>0.72</c:v>
                </c:pt>
                <c:pt idx="157">
                  <c:v>0.72</c:v>
                </c:pt>
                <c:pt idx="158">
                  <c:v>0.72</c:v>
                </c:pt>
                <c:pt idx="159">
                  <c:v>0.72</c:v>
                </c:pt>
                <c:pt idx="160">
                  <c:v>0.74</c:v>
                </c:pt>
                <c:pt idx="161">
                  <c:v>0.74</c:v>
                </c:pt>
                <c:pt idx="162">
                  <c:v>0.74</c:v>
                </c:pt>
                <c:pt idx="163">
                  <c:v>0.77</c:v>
                </c:pt>
                <c:pt idx="164">
                  <c:v>0.79</c:v>
                </c:pt>
                <c:pt idx="165">
                  <c:v>0.79</c:v>
                </c:pt>
                <c:pt idx="166">
                  <c:v>0.81</c:v>
                </c:pt>
                <c:pt idx="167">
                  <c:v>0.83</c:v>
                </c:pt>
                <c:pt idx="168">
                  <c:v>0.83</c:v>
                </c:pt>
                <c:pt idx="169">
                  <c:v>0.85</c:v>
                </c:pt>
                <c:pt idx="170">
                  <c:v>0.87</c:v>
                </c:pt>
                <c:pt idx="171">
                  <c:v>0.87</c:v>
                </c:pt>
                <c:pt idx="172">
                  <c:v>0.88</c:v>
                </c:pt>
                <c:pt idx="173">
                  <c:v>0.89</c:v>
                </c:pt>
                <c:pt idx="174">
                  <c:v>0.9</c:v>
                </c:pt>
                <c:pt idx="175">
                  <c:v>0.91</c:v>
                </c:pt>
                <c:pt idx="176">
                  <c:v>0.95</c:v>
                </c:pt>
                <c:pt idx="177">
                  <c:v>0.95</c:v>
                </c:pt>
                <c:pt idx="178">
                  <c:v>0.97</c:v>
                </c:pt>
                <c:pt idx="179">
                  <c:v>0.99</c:v>
                </c:pt>
                <c:pt idx="180">
                  <c:v>1</c:v>
                </c:pt>
                <c:pt idx="181">
                  <c:v>1</c:v>
                </c:pt>
                <c:pt idx="182">
                  <c:v>1.04</c:v>
                </c:pt>
                <c:pt idx="183">
                  <c:v>1.04</c:v>
                </c:pt>
                <c:pt idx="184">
                  <c:v>1.08</c:v>
                </c:pt>
                <c:pt idx="185">
                  <c:v>1.1000000000000001</c:v>
                </c:pt>
                <c:pt idx="186">
                  <c:v>1.1299999999999999</c:v>
                </c:pt>
                <c:pt idx="187">
                  <c:v>1.1299999999999999</c:v>
                </c:pt>
                <c:pt idx="188">
                  <c:v>1.1299999999999999</c:v>
                </c:pt>
                <c:pt idx="189">
                  <c:v>1.1299999999999999</c:v>
                </c:pt>
                <c:pt idx="190">
                  <c:v>1.1299999999999999</c:v>
                </c:pt>
                <c:pt idx="191">
                  <c:v>1.1299999999999999</c:v>
                </c:pt>
                <c:pt idx="192">
                  <c:v>1.1299999999999999</c:v>
                </c:pt>
                <c:pt idx="193">
                  <c:v>1.1299999999999999</c:v>
                </c:pt>
                <c:pt idx="194">
                  <c:v>1.1399999999999999</c:v>
                </c:pt>
                <c:pt idx="195">
                  <c:v>1.1399999999999999</c:v>
                </c:pt>
                <c:pt idx="196">
                  <c:v>1.1399999999999999</c:v>
                </c:pt>
                <c:pt idx="197">
                  <c:v>1.1399999999999999</c:v>
                </c:pt>
                <c:pt idx="199">
                  <c:v>1.1399999999999999</c:v>
                </c:pt>
                <c:pt idx="200">
                  <c:v>1.1399999999999999</c:v>
                </c:pt>
                <c:pt idx="201">
                  <c:v>1.1399999999999999</c:v>
                </c:pt>
                <c:pt idx="202">
                  <c:v>1.1399999999999999</c:v>
                </c:pt>
                <c:pt idx="203">
                  <c:v>1.1399999999999999</c:v>
                </c:pt>
                <c:pt idx="204">
                  <c:v>1.1399999999999999</c:v>
                </c:pt>
                <c:pt idx="205">
                  <c:v>1.1399999999999999</c:v>
                </c:pt>
                <c:pt idx="206">
                  <c:v>1.1399999999999999</c:v>
                </c:pt>
                <c:pt idx="207">
                  <c:v>1.1399999999999999</c:v>
                </c:pt>
                <c:pt idx="208">
                  <c:v>1.1399999999999999</c:v>
                </c:pt>
                <c:pt idx="209">
                  <c:v>1.1399999999999999</c:v>
                </c:pt>
                <c:pt idx="210">
                  <c:v>1.1399999999999999</c:v>
                </c:pt>
                <c:pt idx="211">
                  <c:v>1.1399999999999999</c:v>
                </c:pt>
                <c:pt idx="212">
                  <c:v>1.1399999999999999</c:v>
                </c:pt>
                <c:pt idx="213">
                  <c:v>1.1399999999999999</c:v>
                </c:pt>
                <c:pt idx="214">
                  <c:v>1.1399999999999999</c:v>
                </c:pt>
                <c:pt idx="215">
                  <c:v>1.1399999999999999</c:v>
                </c:pt>
                <c:pt idx="216">
                  <c:v>1.1399999999999999</c:v>
                </c:pt>
                <c:pt idx="217">
                  <c:v>1.1399999999999999</c:v>
                </c:pt>
                <c:pt idx="218">
                  <c:v>1.1399999999999999</c:v>
                </c:pt>
                <c:pt idx="219">
                  <c:v>1.1399999999999999</c:v>
                </c:pt>
                <c:pt idx="220">
                  <c:v>1.1399999999999999</c:v>
                </c:pt>
                <c:pt idx="221">
                  <c:v>1.1399999999999999</c:v>
                </c:pt>
                <c:pt idx="222">
                  <c:v>1.1399999999999999</c:v>
                </c:pt>
                <c:pt idx="223">
                  <c:v>1.1399999999999999</c:v>
                </c:pt>
                <c:pt idx="224">
                  <c:v>1.1399999999999999</c:v>
                </c:pt>
                <c:pt idx="225">
                  <c:v>1.1399999999999999</c:v>
                </c:pt>
                <c:pt idx="226">
                  <c:v>1.1399999999999999</c:v>
                </c:pt>
                <c:pt idx="227">
                  <c:v>1.1399999999999999</c:v>
                </c:pt>
                <c:pt idx="228">
                  <c:v>1.1399999999999999</c:v>
                </c:pt>
                <c:pt idx="229">
                  <c:v>1.1399999999999999</c:v>
                </c:pt>
                <c:pt idx="230">
                  <c:v>1.1399999999999999</c:v>
                </c:pt>
                <c:pt idx="231">
                  <c:v>1.1399999999999999</c:v>
                </c:pt>
                <c:pt idx="232">
                  <c:v>1.1599999999999999</c:v>
                </c:pt>
                <c:pt idx="233">
                  <c:v>1.1599999999999999</c:v>
                </c:pt>
                <c:pt idx="234">
                  <c:v>1.1599999999999999</c:v>
                </c:pt>
                <c:pt idx="235">
                  <c:v>1.1599999999999999</c:v>
                </c:pt>
                <c:pt idx="236">
                  <c:v>1.1599999999999999</c:v>
                </c:pt>
                <c:pt idx="237">
                  <c:v>1.1599999999999999</c:v>
                </c:pt>
                <c:pt idx="238">
                  <c:v>1.1599999999999999</c:v>
                </c:pt>
                <c:pt idx="239">
                  <c:v>1.1599999999999999</c:v>
                </c:pt>
                <c:pt idx="240">
                  <c:v>1.1599999999999999</c:v>
                </c:pt>
                <c:pt idx="241">
                  <c:v>1.1599999999999999</c:v>
                </c:pt>
                <c:pt idx="242">
                  <c:v>1.1599999999999999</c:v>
                </c:pt>
                <c:pt idx="243">
                  <c:v>1.1599999999999999</c:v>
                </c:pt>
                <c:pt idx="244">
                  <c:v>1.1599999999999999</c:v>
                </c:pt>
                <c:pt idx="245">
                  <c:v>1.1599999999999999</c:v>
                </c:pt>
                <c:pt idx="246">
                  <c:v>1.1599999999999999</c:v>
                </c:pt>
                <c:pt idx="247">
                  <c:v>1.1599999999999999</c:v>
                </c:pt>
                <c:pt idx="248">
                  <c:v>1.1599999999999999</c:v>
                </c:pt>
                <c:pt idx="249">
                  <c:v>1.1599999999999999</c:v>
                </c:pt>
                <c:pt idx="250">
                  <c:v>1.1599999999999999</c:v>
                </c:pt>
                <c:pt idx="251">
                  <c:v>1.1599999999999999</c:v>
                </c:pt>
                <c:pt idx="252">
                  <c:v>1.1599999999999999</c:v>
                </c:pt>
                <c:pt idx="253">
                  <c:v>1.1599999999999999</c:v>
                </c:pt>
                <c:pt idx="254">
                  <c:v>1.1599999999999999</c:v>
                </c:pt>
                <c:pt idx="255">
                  <c:v>1.1599999999999999</c:v>
                </c:pt>
                <c:pt idx="256">
                  <c:v>1.1599999999999999</c:v>
                </c:pt>
                <c:pt idx="257">
                  <c:v>1.1599999999999999</c:v>
                </c:pt>
                <c:pt idx="258">
                  <c:v>1.1599999999999999</c:v>
                </c:pt>
                <c:pt idx="259">
                  <c:v>1.1599999999999999</c:v>
                </c:pt>
                <c:pt idx="260">
                  <c:v>1.1599999999999999</c:v>
                </c:pt>
                <c:pt idx="261">
                  <c:v>1.1599999999999999</c:v>
                </c:pt>
                <c:pt idx="262">
                  <c:v>1.1599999999999999</c:v>
                </c:pt>
                <c:pt idx="263">
                  <c:v>1.1599999999999999</c:v>
                </c:pt>
                <c:pt idx="264">
                  <c:v>1.1599999999999999</c:v>
                </c:pt>
                <c:pt idx="265">
                  <c:v>1.1599999999999999</c:v>
                </c:pt>
                <c:pt idx="266">
                  <c:v>1.1599999999999999</c:v>
                </c:pt>
                <c:pt idx="267">
                  <c:v>1.1599999999999999</c:v>
                </c:pt>
                <c:pt idx="268">
                  <c:v>1.1599999999999999</c:v>
                </c:pt>
                <c:pt idx="269">
                  <c:v>1.1599999999999999</c:v>
                </c:pt>
                <c:pt idx="270">
                  <c:v>1.1599999999999999</c:v>
                </c:pt>
                <c:pt idx="271">
                  <c:v>1.1599999999999999</c:v>
                </c:pt>
                <c:pt idx="272">
                  <c:v>1.1599999999999999</c:v>
                </c:pt>
                <c:pt idx="273">
                  <c:v>1.1599999999999999</c:v>
                </c:pt>
                <c:pt idx="274">
                  <c:v>1.1599999999999999</c:v>
                </c:pt>
                <c:pt idx="275">
                  <c:v>1.1599999999999999</c:v>
                </c:pt>
                <c:pt idx="276">
                  <c:v>1.1599999999999999</c:v>
                </c:pt>
                <c:pt idx="277">
                  <c:v>1.1599999999999999</c:v>
                </c:pt>
                <c:pt idx="278">
                  <c:v>1.1599999999999999</c:v>
                </c:pt>
                <c:pt idx="279">
                  <c:v>1.1599999999999999</c:v>
                </c:pt>
                <c:pt idx="280">
                  <c:v>1.1599999999999999</c:v>
                </c:pt>
                <c:pt idx="281">
                  <c:v>1.1599999999999999</c:v>
                </c:pt>
                <c:pt idx="282">
                  <c:v>1.1599999999999999</c:v>
                </c:pt>
                <c:pt idx="283">
                  <c:v>1.1599999999999999</c:v>
                </c:pt>
                <c:pt idx="284">
                  <c:v>1.1599999999999999</c:v>
                </c:pt>
                <c:pt idx="285">
                  <c:v>1.1599999999999999</c:v>
                </c:pt>
                <c:pt idx="286">
                  <c:v>1.1599999999999999</c:v>
                </c:pt>
                <c:pt idx="287">
                  <c:v>1.1599999999999999</c:v>
                </c:pt>
                <c:pt idx="288">
                  <c:v>1.1599999999999999</c:v>
                </c:pt>
                <c:pt idx="289">
                  <c:v>1.1599999999999999</c:v>
                </c:pt>
                <c:pt idx="290">
                  <c:v>1.1599999999999999</c:v>
                </c:pt>
                <c:pt idx="291">
                  <c:v>1.1599999999999999</c:v>
                </c:pt>
                <c:pt idx="292">
                  <c:v>1.1599999999999999</c:v>
                </c:pt>
                <c:pt idx="293">
                  <c:v>1.1599999999999999</c:v>
                </c:pt>
                <c:pt idx="294">
                  <c:v>1.1599999999999999</c:v>
                </c:pt>
                <c:pt idx="295">
                  <c:v>1.1599999999999999</c:v>
                </c:pt>
                <c:pt idx="296">
                  <c:v>1.1599999999999999</c:v>
                </c:pt>
                <c:pt idx="297">
                  <c:v>1.1599999999999999</c:v>
                </c:pt>
                <c:pt idx="298">
                  <c:v>1.1599999999999999</c:v>
                </c:pt>
                <c:pt idx="299">
                  <c:v>1.1599999999999999</c:v>
                </c:pt>
                <c:pt idx="300">
                  <c:v>1.1599999999999999</c:v>
                </c:pt>
                <c:pt idx="301">
                  <c:v>1.1599999999999999</c:v>
                </c:pt>
                <c:pt idx="302">
                  <c:v>1.1399999999999999</c:v>
                </c:pt>
                <c:pt idx="303">
                  <c:v>1.1000000000000001</c:v>
                </c:pt>
                <c:pt idx="304">
                  <c:v>1.0900000000000001</c:v>
                </c:pt>
                <c:pt idx="305">
                  <c:v>1.06</c:v>
                </c:pt>
                <c:pt idx="306">
                  <c:v>1.06</c:v>
                </c:pt>
                <c:pt idx="307">
                  <c:v>1.06</c:v>
                </c:pt>
                <c:pt idx="308">
                  <c:v>1.06</c:v>
                </c:pt>
                <c:pt idx="309">
                  <c:v>1.06</c:v>
                </c:pt>
                <c:pt idx="310">
                  <c:v>1.06</c:v>
                </c:pt>
                <c:pt idx="311">
                  <c:v>1.06</c:v>
                </c:pt>
                <c:pt idx="312">
                  <c:v>1.06</c:v>
                </c:pt>
                <c:pt idx="313">
                  <c:v>1.06</c:v>
                </c:pt>
                <c:pt idx="314">
                  <c:v>1.06</c:v>
                </c:pt>
                <c:pt idx="315">
                  <c:v>1.06</c:v>
                </c:pt>
                <c:pt idx="316">
                  <c:v>1.06</c:v>
                </c:pt>
                <c:pt idx="317">
                  <c:v>1.06</c:v>
                </c:pt>
                <c:pt idx="318">
                  <c:v>1.06</c:v>
                </c:pt>
                <c:pt idx="319">
                  <c:v>1.06</c:v>
                </c:pt>
                <c:pt idx="320">
                  <c:v>1.06</c:v>
                </c:pt>
                <c:pt idx="321">
                  <c:v>1.06</c:v>
                </c:pt>
                <c:pt idx="322">
                  <c:v>1.06</c:v>
                </c:pt>
                <c:pt idx="323">
                  <c:v>1.06</c:v>
                </c:pt>
                <c:pt idx="324">
                  <c:v>1.06</c:v>
                </c:pt>
                <c:pt idx="325">
                  <c:v>1.06</c:v>
                </c:pt>
                <c:pt idx="326">
                  <c:v>1.06</c:v>
                </c:pt>
                <c:pt idx="327">
                  <c:v>1.06</c:v>
                </c:pt>
                <c:pt idx="328">
                  <c:v>1.06</c:v>
                </c:pt>
                <c:pt idx="329">
                  <c:v>1.06</c:v>
                </c:pt>
                <c:pt idx="330">
                  <c:v>1.06</c:v>
                </c:pt>
                <c:pt idx="331">
                  <c:v>1.06</c:v>
                </c:pt>
                <c:pt idx="332">
                  <c:v>1.06</c:v>
                </c:pt>
                <c:pt idx="333">
                  <c:v>1.06</c:v>
                </c:pt>
                <c:pt idx="334">
                  <c:v>1.06</c:v>
                </c:pt>
                <c:pt idx="335">
                  <c:v>1.06</c:v>
                </c:pt>
                <c:pt idx="336">
                  <c:v>1.06</c:v>
                </c:pt>
                <c:pt idx="337">
                  <c:v>1.06</c:v>
                </c:pt>
                <c:pt idx="338">
                  <c:v>1.06</c:v>
                </c:pt>
                <c:pt idx="339">
                  <c:v>1.06</c:v>
                </c:pt>
                <c:pt idx="340">
                  <c:v>1.06</c:v>
                </c:pt>
                <c:pt idx="341">
                  <c:v>1.06</c:v>
                </c:pt>
                <c:pt idx="342">
                  <c:v>1.06</c:v>
                </c:pt>
                <c:pt idx="343">
                  <c:v>1.06</c:v>
                </c:pt>
                <c:pt idx="344">
                  <c:v>1.06</c:v>
                </c:pt>
                <c:pt idx="345">
                  <c:v>1.06</c:v>
                </c:pt>
                <c:pt idx="346">
                  <c:v>1.06</c:v>
                </c:pt>
                <c:pt idx="347">
                  <c:v>1.06</c:v>
                </c:pt>
                <c:pt idx="348">
                  <c:v>1.06</c:v>
                </c:pt>
                <c:pt idx="349">
                  <c:v>1.06</c:v>
                </c:pt>
                <c:pt idx="350">
                  <c:v>1.06</c:v>
                </c:pt>
                <c:pt idx="351">
                  <c:v>1.06</c:v>
                </c:pt>
                <c:pt idx="352">
                  <c:v>1.06</c:v>
                </c:pt>
                <c:pt idx="353">
                  <c:v>1.06</c:v>
                </c:pt>
                <c:pt idx="354">
                  <c:v>1.06</c:v>
                </c:pt>
                <c:pt idx="355">
                  <c:v>1.06</c:v>
                </c:pt>
                <c:pt idx="356">
                  <c:v>1.06</c:v>
                </c:pt>
                <c:pt idx="357">
                  <c:v>1.06</c:v>
                </c:pt>
                <c:pt idx="358">
                  <c:v>1.06</c:v>
                </c:pt>
                <c:pt idx="359">
                  <c:v>1.06</c:v>
                </c:pt>
                <c:pt idx="360">
                  <c:v>1.06</c:v>
                </c:pt>
                <c:pt idx="361">
                  <c:v>1.06</c:v>
                </c:pt>
                <c:pt idx="362">
                  <c:v>1.06</c:v>
                </c:pt>
                <c:pt idx="363">
                  <c:v>1.06</c:v>
                </c:pt>
                <c:pt idx="364">
                  <c:v>1.06</c:v>
                </c:pt>
                <c:pt idx="365">
                  <c:v>1.06</c:v>
                </c:pt>
                <c:pt idx="366">
                  <c:v>1.06</c:v>
                </c:pt>
                <c:pt idx="367">
                  <c:v>1.06</c:v>
                </c:pt>
                <c:pt idx="368">
                  <c:v>1.06</c:v>
                </c:pt>
                <c:pt idx="369">
                  <c:v>1.06</c:v>
                </c:pt>
                <c:pt idx="370">
                  <c:v>1.06</c:v>
                </c:pt>
                <c:pt idx="371">
                  <c:v>1.06</c:v>
                </c:pt>
                <c:pt idx="372">
                  <c:v>1.06</c:v>
                </c:pt>
                <c:pt idx="373">
                  <c:v>1.06</c:v>
                </c:pt>
                <c:pt idx="374">
                  <c:v>1.06</c:v>
                </c:pt>
                <c:pt idx="375">
                  <c:v>1.06</c:v>
                </c:pt>
                <c:pt idx="376">
                  <c:v>1.06</c:v>
                </c:pt>
                <c:pt idx="377">
                  <c:v>1.06</c:v>
                </c:pt>
                <c:pt idx="378">
                  <c:v>1.06</c:v>
                </c:pt>
                <c:pt idx="379">
                  <c:v>1.06</c:v>
                </c:pt>
                <c:pt idx="380">
                  <c:v>1.06</c:v>
                </c:pt>
                <c:pt idx="381">
                  <c:v>1.06</c:v>
                </c:pt>
                <c:pt idx="382">
                  <c:v>1.06</c:v>
                </c:pt>
                <c:pt idx="383">
                  <c:v>1.06</c:v>
                </c:pt>
                <c:pt idx="384">
                  <c:v>1.06</c:v>
                </c:pt>
                <c:pt idx="385">
                  <c:v>1.06</c:v>
                </c:pt>
                <c:pt idx="386">
                  <c:v>1.06</c:v>
                </c:pt>
                <c:pt idx="387">
                  <c:v>1.06</c:v>
                </c:pt>
                <c:pt idx="388">
                  <c:v>1.06</c:v>
                </c:pt>
                <c:pt idx="389">
                  <c:v>1.06</c:v>
                </c:pt>
                <c:pt idx="390">
                  <c:v>1.06</c:v>
                </c:pt>
                <c:pt idx="391">
                  <c:v>1.06</c:v>
                </c:pt>
                <c:pt idx="392">
                  <c:v>1.06</c:v>
                </c:pt>
                <c:pt idx="393">
                  <c:v>1.06</c:v>
                </c:pt>
                <c:pt idx="394">
                  <c:v>1.06</c:v>
                </c:pt>
                <c:pt idx="395">
                  <c:v>1.06</c:v>
                </c:pt>
                <c:pt idx="396">
                  <c:v>1.06</c:v>
                </c:pt>
                <c:pt idx="397">
                  <c:v>1.06</c:v>
                </c:pt>
                <c:pt idx="398">
                  <c:v>1.06</c:v>
                </c:pt>
                <c:pt idx="399">
                  <c:v>1.06</c:v>
                </c:pt>
                <c:pt idx="400">
                  <c:v>1.06</c:v>
                </c:pt>
                <c:pt idx="401">
                  <c:v>1.06</c:v>
                </c:pt>
                <c:pt idx="402">
                  <c:v>1.06</c:v>
                </c:pt>
                <c:pt idx="403">
                  <c:v>1.06</c:v>
                </c:pt>
                <c:pt idx="404">
                  <c:v>1.06</c:v>
                </c:pt>
                <c:pt idx="405">
                  <c:v>1.07</c:v>
                </c:pt>
                <c:pt idx="406">
                  <c:v>1.08</c:v>
                </c:pt>
                <c:pt idx="407">
                  <c:v>1.0900000000000001</c:v>
                </c:pt>
                <c:pt idx="408">
                  <c:v>1.1000000000000001</c:v>
                </c:pt>
                <c:pt idx="409">
                  <c:v>1.1100000000000001</c:v>
                </c:pt>
                <c:pt idx="410">
                  <c:v>1.1100000000000001</c:v>
                </c:pt>
                <c:pt idx="411">
                  <c:v>1.1299999999999999</c:v>
                </c:pt>
                <c:pt idx="412">
                  <c:v>1.1299999999999999</c:v>
                </c:pt>
                <c:pt idx="413">
                  <c:v>1.1299999999999999</c:v>
                </c:pt>
                <c:pt idx="414">
                  <c:v>1.1499999999999999</c:v>
                </c:pt>
                <c:pt idx="415">
                  <c:v>1.1499999999999999</c:v>
                </c:pt>
                <c:pt idx="416">
                  <c:v>1.1499999999999999</c:v>
                </c:pt>
                <c:pt idx="417">
                  <c:v>1.1499999999999999</c:v>
                </c:pt>
                <c:pt idx="418">
                  <c:v>1.1599999999999999</c:v>
                </c:pt>
                <c:pt idx="419">
                  <c:v>1.1599999999999999</c:v>
                </c:pt>
                <c:pt idx="420">
                  <c:v>1.1599999999999999</c:v>
                </c:pt>
                <c:pt idx="421">
                  <c:v>1.1599999999999999</c:v>
                </c:pt>
                <c:pt idx="422">
                  <c:v>1.1599999999999999</c:v>
                </c:pt>
                <c:pt idx="423">
                  <c:v>1.17</c:v>
                </c:pt>
                <c:pt idx="424">
                  <c:v>1.18</c:v>
                </c:pt>
                <c:pt idx="425">
                  <c:v>1.18</c:v>
                </c:pt>
                <c:pt idx="426">
                  <c:v>1.2</c:v>
                </c:pt>
                <c:pt idx="427">
                  <c:v>1.2</c:v>
                </c:pt>
                <c:pt idx="428">
                  <c:v>1.21</c:v>
                </c:pt>
                <c:pt idx="429">
                  <c:v>1.22</c:v>
                </c:pt>
                <c:pt idx="430">
                  <c:v>1.23</c:v>
                </c:pt>
                <c:pt idx="431">
                  <c:v>1.24</c:v>
                </c:pt>
                <c:pt idx="432">
                  <c:v>1.25</c:v>
                </c:pt>
                <c:pt idx="433">
                  <c:v>1.25</c:v>
                </c:pt>
                <c:pt idx="434">
                  <c:v>1.27</c:v>
                </c:pt>
                <c:pt idx="435">
                  <c:v>1.27</c:v>
                </c:pt>
                <c:pt idx="436">
                  <c:v>1.27</c:v>
                </c:pt>
                <c:pt idx="437">
                  <c:v>1.27</c:v>
                </c:pt>
                <c:pt idx="438">
                  <c:v>1.29</c:v>
                </c:pt>
                <c:pt idx="439">
                  <c:v>1.32</c:v>
                </c:pt>
                <c:pt idx="440">
                  <c:v>1.32</c:v>
                </c:pt>
                <c:pt idx="441">
                  <c:v>1.34</c:v>
                </c:pt>
                <c:pt idx="442">
                  <c:v>1.36</c:v>
                </c:pt>
                <c:pt idx="443">
                  <c:v>1.39</c:v>
                </c:pt>
                <c:pt idx="444">
                  <c:v>1.39</c:v>
                </c:pt>
                <c:pt idx="445">
                  <c:v>1.4</c:v>
                </c:pt>
                <c:pt idx="446">
                  <c:v>1.4</c:v>
                </c:pt>
                <c:pt idx="447">
                  <c:v>1.43</c:v>
                </c:pt>
                <c:pt idx="448">
                  <c:v>1.43</c:v>
                </c:pt>
                <c:pt idx="449">
                  <c:v>1.44</c:v>
                </c:pt>
                <c:pt idx="450">
                  <c:v>1.45</c:v>
                </c:pt>
                <c:pt idx="451">
                  <c:v>1.46</c:v>
                </c:pt>
                <c:pt idx="452">
                  <c:v>1.48</c:v>
                </c:pt>
                <c:pt idx="453">
                  <c:v>1.49</c:v>
                </c:pt>
                <c:pt idx="454">
                  <c:v>1.5</c:v>
                </c:pt>
                <c:pt idx="455">
                  <c:v>1.52</c:v>
                </c:pt>
                <c:pt idx="456">
                  <c:v>1.55</c:v>
                </c:pt>
                <c:pt idx="457">
                  <c:v>1.55</c:v>
                </c:pt>
                <c:pt idx="458">
                  <c:v>1.58</c:v>
                </c:pt>
                <c:pt idx="459">
                  <c:v>1.58</c:v>
                </c:pt>
                <c:pt idx="460">
                  <c:v>1.6</c:v>
                </c:pt>
                <c:pt idx="461">
                  <c:v>1.63</c:v>
                </c:pt>
                <c:pt idx="462">
                  <c:v>1.63</c:v>
                </c:pt>
                <c:pt idx="463">
                  <c:v>1.63</c:v>
                </c:pt>
                <c:pt idx="464">
                  <c:v>1.65</c:v>
                </c:pt>
                <c:pt idx="465">
                  <c:v>1.68</c:v>
                </c:pt>
                <c:pt idx="466">
                  <c:v>1.68</c:v>
                </c:pt>
                <c:pt idx="467">
                  <c:v>1.72</c:v>
                </c:pt>
                <c:pt idx="468">
                  <c:v>1.71</c:v>
                </c:pt>
                <c:pt idx="469">
                  <c:v>1.77</c:v>
                </c:pt>
                <c:pt idx="470">
                  <c:v>1.8</c:v>
                </c:pt>
                <c:pt idx="471">
                  <c:v>1.8</c:v>
                </c:pt>
                <c:pt idx="472">
                  <c:v>1.83</c:v>
                </c:pt>
                <c:pt idx="473">
                  <c:v>1.83</c:v>
                </c:pt>
                <c:pt idx="474">
                  <c:v>1.85</c:v>
                </c:pt>
                <c:pt idx="475">
                  <c:v>1.85</c:v>
                </c:pt>
                <c:pt idx="476">
                  <c:v>1.89</c:v>
                </c:pt>
                <c:pt idx="477">
                  <c:v>1.89</c:v>
                </c:pt>
                <c:pt idx="478">
                  <c:v>1.92</c:v>
                </c:pt>
                <c:pt idx="479">
                  <c:v>1.94</c:v>
                </c:pt>
                <c:pt idx="480">
                  <c:v>1.94</c:v>
                </c:pt>
                <c:pt idx="481">
                  <c:v>1.97</c:v>
                </c:pt>
                <c:pt idx="482">
                  <c:v>1.97</c:v>
                </c:pt>
                <c:pt idx="483">
                  <c:v>1.98</c:v>
                </c:pt>
                <c:pt idx="484">
                  <c:v>2.0099999999999998</c:v>
                </c:pt>
                <c:pt idx="485">
                  <c:v>2.0299999999999998</c:v>
                </c:pt>
                <c:pt idx="486">
                  <c:v>2.04</c:v>
                </c:pt>
                <c:pt idx="487">
                  <c:v>2.06</c:v>
                </c:pt>
                <c:pt idx="488">
                  <c:v>2.0699999999999998</c:v>
                </c:pt>
                <c:pt idx="489">
                  <c:v>2.08</c:v>
                </c:pt>
                <c:pt idx="490">
                  <c:v>2.1</c:v>
                </c:pt>
                <c:pt idx="491">
                  <c:v>2.11</c:v>
                </c:pt>
                <c:pt idx="492">
                  <c:v>2.12</c:v>
                </c:pt>
                <c:pt idx="493">
                  <c:v>2.14</c:v>
                </c:pt>
                <c:pt idx="494">
                  <c:v>2.15</c:v>
                </c:pt>
                <c:pt idx="495">
                  <c:v>2.15</c:v>
                </c:pt>
                <c:pt idx="496">
                  <c:v>2.17</c:v>
                </c:pt>
                <c:pt idx="497">
                  <c:v>2.17</c:v>
                </c:pt>
                <c:pt idx="498">
                  <c:v>2.2000000000000002</c:v>
                </c:pt>
                <c:pt idx="499">
                  <c:v>2.21</c:v>
                </c:pt>
                <c:pt idx="500">
                  <c:v>2.21</c:v>
                </c:pt>
                <c:pt idx="501">
                  <c:v>2.21</c:v>
                </c:pt>
                <c:pt idx="502">
                  <c:v>2.2400000000000002</c:v>
                </c:pt>
                <c:pt idx="503">
                  <c:v>2.2400000000000002</c:v>
                </c:pt>
                <c:pt idx="504">
                  <c:v>2.2400000000000002</c:v>
                </c:pt>
                <c:pt idx="505">
                  <c:v>2.25</c:v>
                </c:pt>
                <c:pt idx="506">
                  <c:v>2.2599999999999998</c:v>
                </c:pt>
                <c:pt idx="507">
                  <c:v>2.27</c:v>
                </c:pt>
                <c:pt idx="508">
                  <c:v>2.27</c:v>
                </c:pt>
                <c:pt idx="509">
                  <c:v>2.2999999999999998</c:v>
                </c:pt>
                <c:pt idx="510">
                  <c:v>2.2999999999999998</c:v>
                </c:pt>
                <c:pt idx="511">
                  <c:v>2.3199999999999998</c:v>
                </c:pt>
                <c:pt idx="512">
                  <c:v>2.35</c:v>
                </c:pt>
                <c:pt idx="513">
                  <c:v>2.36</c:v>
                </c:pt>
                <c:pt idx="514">
                  <c:v>2.38</c:v>
                </c:pt>
                <c:pt idx="515">
                  <c:v>2.4</c:v>
                </c:pt>
                <c:pt idx="516">
                  <c:v>2.4</c:v>
                </c:pt>
                <c:pt idx="517">
                  <c:v>2.42</c:v>
                </c:pt>
                <c:pt idx="518">
                  <c:v>2.4300000000000002</c:v>
                </c:pt>
                <c:pt idx="519">
                  <c:v>2.46</c:v>
                </c:pt>
                <c:pt idx="520">
                  <c:v>2.4700000000000002</c:v>
                </c:pt>
                <c:pt idx="521">
                  <c:v>2.5</c:v>
                </c:pt>
                <c:pt idx="522">
                  <c:v>2.5299999999999998</c:v>
                </c:pt>
                <c:pt idx="523">
                  <c:v>2.5499999999999998</c:v>
                </c:pt>
                <c:pt idx="524">
                  <c:v>2.56</c:v>
                </c:pt>
                <c:pt idx="525">
                  <c:v>2.59</c:v>
                </c:pt>
                <c:pt idx="526">
                  <c:v>2.65</c:v>
                </c:pt>
                <c:pt idx="527">
                  <c:v>2.66</c:v>
                </c:pt>
                <c:pt idx="528">
                  <c:v>2.69</c:v>
                </c:pt>
                <c:pt idx="529">
                  <c:v>2.71</c:v>
                </c:pt>
                <c:pt idx="530">
                  <c:v>2.76</c:v>
                </c:pt>
                <c:pt idx="531">
                  <c:v>2.79</c:v>
                </c:pt>
                <c:pt idx="532">
                  <c:v>2.81</c:v>
                </c:pt>
                <c:pt idx="533">
                  <c:v>2.84</c:v>
                </c:pt>
                <c:pt idx="534">
                  <c:v>2.87</c:v>
                </c:pt>
                <c:pt idx="535">
                  <c:v>2.89</c:v>
                </c:pt>
                <c:pt idx="536">
                  <c:v>2.92</c:v>
                </c:pt>
                <c:pt idx="537">
                  <c:v>2.95</c:v>
                </c:pt>
                <c:pt idx="538">
                  <c:v>2.97</c:v>
                </c:pt>
                <c:pt idx="539">
                  <c:v>2.99</c:v>
                </c:pt>
                <c:pt idx="540">
                  <c:v>3.03</c:v>
                </c:pt>
                <c:pt idx="541">
                  <c:v>3.05</c:v>
                </c:pt>
                <c:pt idx="542">
                  <c:v>3.1</c:v>
                </c:pt>
                <c:pt idx="543">
                  <c:v>3.14</c:v>
                </c:pt>
                <c:pt idx="544">
                  <c:v>3.17</c:v>
                </c:pt>
                <c:pt idx="545">
                  <c:v>3.22</c:v>
                </c:pt>
                <c:pt idx="546">
                  <c:v>3.28</c:v>
                </c:pt>
                <c:pt idx="547">
                  <c:v>3.33</c:v>
                </c:pt>
                <c:pt idx="548">
                  <c:v>3.37</c:v>
                </c:pt>
                <c:pt idx="549">
                  <c:v>3.41</c:v>
                </c:pt>
                <c:pt idx="550">
                  <c:v>3.42</c:v>
                </c:pt>
                <c:pt idx="551">
                  <c:v>3.45</c:v>
                </c:pt>
                <c:pt idx="552">
                  <c:v>3.51</c:v>
                </c:pt>
                <c:pt idx="553">
                  <c:v>3.54</c:v>
                </c:pt>
                <c:pt idx="554">
                  <c:v>3.62</c:v>
                </c:pt>
                <c:pt idx="555">
                  <c:v>3.65</c:v>
                </c:pt>
                <c:pt idx="556">
                  <c:v>3.69</c:v>
                </c:pt>
                <c:pt idx="557">
                  <c:v>3.73</c:v>
                </c:pt>
                <c:pt idx="558">
                  <c:v>3.76</c:v>
                </c:pt>
                <c:pt idx="559">
                  <c:v>3.8</c:v>
                </c:pt>
                <c:pt idx="560">
                  <c:v>3.83</c:v>
                </c:pt>
                <c:pt idx="561">
                  <c:v>3.86</c:v>
                </c:pt>
                <c:pt idx="562">
                  <c:v>3.92</c:v>
                </c:pt>
                <c:pt idx="563">
                  <c:v>3.93</c:v>
                </c:pt>
                <c:pt idx="564">
                  <c:v>3.96</c:v>
                </c:pt>
                <c:pt idx="565">
                  <c:v>3.98</c:v>
                </c:pt>
                <c:pt idx="566">
                  <c:v>4.01</c:v>
                </c:pt>
                <c:pt idx="567">
                  <c:v>4.03</c:v>
                </c:pt>
                <c:pt idx="568">
                  <c:v>4.13</c:v>
                </c:pt>
                <c:pt idx="569">
                  <c:v>4.18</c:v>
                </c:pt>
              </c:numCache>
            </c:numRef>
          </c:xVal>
          <c:yVal>
            <c:numRef>
              <c:f>'PC43!'!$D$12:$D$581</c:f>
              <c:numCache>
                <c:formatCode>General</c:formatCode>
                <c:ptCount val="570"/>
                <c:pt idx="0">
                  <c:v>20.95</c:v>
                </c:pt>
                <c:pt idx="1">
                  <c:v>29.34</c:v>
                </c:pt>
                <c:pt idx="2">
                  <c:v>37.72</c:v>
                </c:pt>
                <c:pt idx="3">
                  <c:v>41.91</c:v>
                </c:pt>
                <c:pt idx="4">
                  <c:v>44.01</c:v>
                </c:pt>
                <c:pt idx="5">
                  <c:v>48.2</c:v>
                </c:pt>
                <c:pt idx="6">
                  <c:v>54.48</c:v>
                </c:pt>
                <c:pt idx="7">
                  <c:v>62.86</c:v>
                </c:pt>
                <c:pt idx="8">
                  <c:v>67.06</c:v>
                </c:pt>
                <c:pt idx="9">
                  <c:v>69.150000000000006</c:v>
                </c:pt>
                <c:pt idx="10">
                  <c:v>73.34</c:v>
                </c:pt>
                <c:pt idx="11">
                  <c:v>83.82</c:v>
                </c:pt>
                <c:pt idx="12">
                  <c:v>92.2</c:v>
                </c:pt>
                <c:pt idx="13">
                  <c:v>104.77</c:v>
                </c:pt>
                <c:pt idx="14">
                  <c:v>113.16</c:v>
                </c:pt>
                <c:pt idx="15">
                  <c:v>121.54</c:v>
                </c:pt>
                <c:pt idx="16">
                  <c:v>132.02000000000001</c:v>
                </c:pt>
                <c:pt idx="17">
                  <c:v>142.49</c:v>
                </c:pt>
                <c:pt idx="18">
                  <c:v>142.49</c:v>
                </c:pt>
                <c:pt idx="19">
                  <c:v>138.30000000000001</c:v>
                </c:pt>
                <c:pt idx="20">
                  <c:v>155.07</c:v>
                </c:pt>
                <c:pt idx="21">
                  <c:v>157.16</c:v>
                </c:pt>
                <c:pt idx="22">
                  <c:v>157.16</c:v>
                </c:pt>
                <c:pt idx="23">
                  <c:v>157.16</c:v>
                </c:pt>
                <c:pt idx="24">
                  <c:v>159.26</c:v>
                </c:pt>
                <c:pt idx="25">
                  <c:v>163.44999999999999</c:v>
                </c:pt>
                <c:pt idx="26">
                  <c:v>165.54</c:v>
                </c:pt>
                <c:pt idx="27">
                  <c:v>167.64</c:v>
                </c:pt>
                <c:pt idx="28">
                  <c:v>167.64</c:v>
                </c:pt>
                <c:pt idx="29">
                  <c:v>169.74</c:v>
                </c:pt>
                <c:pt idx="30">
                  <c:v>171.83</c:v>
                </c:pt>
                <c:pt idx="31">
                  <c:v>173.93</c:v>
                </c:pt>
                <c:pt idx="32">
                  <c:v>176.02</c:v>
                </c:pt>
                <c:pt idx="33">
                  <c:v>180.21</c:v>
                </c:pt>
                <c:pt idx="34">
                  <c:v>182.31</c:v>
                </c:pt>
                <c:pt idx="35">
                  <c:v>186.5</c:v>
                </c:pt>
                <c:pt idx="36">
                  <c:v>188.59</c:v>
                </c:pt>
                <c:pt idx="37">
                  <c:v>190.69</c:v>
                </c:pt>
                <c:pt idx="38">
                  <c:v>192.79</c:v>
                </c:pt>
                <c:pt idx="39">
                  <c:v>194.88</c:v>
                </c:pt>
                <c:pt idx="40">
                  <c:v>199.07</c:v>
                </c:pt>
                <c:pt idx="41">
                  <c:v>201.17</c:v>
                </c:pt>
                <c:pt idx="42">
                  <c:v>205.36</c:v>
                </c:pt>
                <c:pt idx="43">
                  <c:v>207.45</c:v>
                </c:pt>
                <c:pt idx="44">
                  <c:v>211.65</c:v>
                </c:pt>
                <c:pt idx="45">
                  <c:v>222.12</c:v>
                </c:pt>
                <c:pt idx="46">
                  <c:v>228.41</c:v>
                </c:pt>
                <c:pt idx="47">
                  <c:v>234.7</c:v>
                </c:pt>
                <c:pt idx="48">
                  <c:v>236.79</c:v>
                </c:pt>
                <c:pt idx="49">
                  <c:v>240.98</c:v>
                </c:pt>
                <c:pt idx="50">
                  <c:v>245.17</c:v>
                </c:pt>
                <c:pt idx="51">
                  <c:v>249.36</c:v>
                </c:pt>
                <c:pt idx="52">
                  <c:v>251.46</c:v>
                </c:pt>
                <c:pt idx="53">
                  <c:v>253.56</c:v>
                </c:pt>
                <c:pt idx="54">
                  <c:v>257.75</c:v>
                </c:pt>
                <c:pt idx="55">
                  <c:v>259.83999999999997</c:v>
                </c:pt>
                <c:pt idx="56">
                  <c:v>261.94</c:v>
                </c:pt>
                <c:pt idx="57">
                  <c:v>264.02999999999997</c:v>
                </c:pt>
                <c:pt idx="58">
                  <c:v>266.13</c:v>
                </c:pt>
                <c:pt idx="59">
                  <c:v>268.22000000000003</c:v>
                </c:pt>
                <c:pt idx="60">
                  <c:v>272.42</c:v>
                </c:pt>
                <c:pt idx="61">
                  <c:v>274.51</c:v>
                </c:pt>
                <c:pt idx="62">
                  <c:v>278.7</c:v>
                </c:pt>
                <c:pt idx="63">
                  <c:v>280.8</c:v>
                </c:pt>
                <c:pt idx="64">
                  <c:v>282.89</c:v>
                </c:pt>
                <c:pt idx="65">
                  <c:v>284.99</c:v>
                </c:pt>
                <c:pt idx="66">
                  <c:v>287.08</c:v>
                </c:pt>
                <c:pt idx="67">
                  <c:v>289.18</c:v>
                </c:pt>
                <c:pt idx="68">
                  <c:v>293.37</c:v>
                </c:pt>
                <c:pt idx="69">
                  <c:v>305.94</c:v>
                </c:pt>
                <c:pt idx="70">
                  <c:v>308.04000000000002</c:v>
                </c:pt>
                <c:pt idx="71">
                  <c:v>312.23</c:v>
                </c:pt>
                <c:pt idx="72">
                  <c:v>314.32</c:v>
                </c:pt>
                <c:pt idx="73">
                  <c:v>318.52</c:v>
                </c:pt>
                <c:pt idx="74">
                  <c:v>320.61</c:v>
                </c:pt>
                <c:pt idx="75">
                  <c:v>322.70999999999998</c:v>
                </c:pt>
                <c:pt idx="76">
                  <c:v>326.89999999999998</c:v>
                </c:pt>
                <c:pt idx="77">
                  <c:v>337.38</c:v>
                </c:pt>
                <c:pt idx="78">
                  <c:v>341.57</c:v>
                </c:pt>
                <c:pt idx="79">
                  <c:v>347.85</c:v>
                </c:pt>
                <c:pt idx="80">
                  <c:v>354.14</c:v>
                </c:pt>
                <c:pt idx="81">
                  <c:v>360.43</c:v>
                </c:pt>
                <c:pt idx="82">
                  <c:v>366.71</c:v>
                </c:pt>
                <c:pt idx="83">
                  <c:v>370.9</c:v>
                </c:pt>
                <c:pt idx="84">
                  <c:v>375.09</c:v>
                </c:pt>
                <c:pt idx="85">
                  <c:v>379.29</c:v>
                </c:pt>
                <c:pt idx="86">
                  <c:v>383.48</c:v>
                </c:pt>
                <c:pt idx="87">
                  <c:v>387.67</c:v>
                </c:pt>
                <c:pt idx="88">
                  <c:v>389.76</c:v>
                </c:pt>
                <c:pt idx="89">
                  <c:v>393.95</c:v>
                </c:pt>
                <c:pt idx="90">
                  <c:v>400.24</c:v>
                </c:pt>
                <c:pt idx="91">
                  <c:v>398.14</c:v>
                </c:pt>
                <c:pt idx="92">
                  <c:v>396.05</c:v>
                </c:pt>
                <c:pt idx="93">
                  <c:v>412.81</c:v>
                </c:pt>
                <c:pt idx="94">
                  <c:v>427.48</c:v>
                </c:pt>
                <c:pt idx="95">
                  <c:v>433.77</c:v>
                </c:pt>
                <c:pt idx="96">
                  <c:v>437.96</c:v>
                </c:pt>
                <c:pt idx="97">
                  <c:v>444.25</c:v>
                </c:pt>
                <c:pt idx="98">
                  <c:v>450.53</c:v>
                </c:pt>
                <c:pt idx="99">
                  <c:v>456.82</c:v>
                </c:pt>
                <c:pt idx="100">
                  <c:v>463.11</c:v>
                </c:pt>
                <c:pt idx="101">
                  <c:v>467.3</c:v>
                </c:pt>
                <c:pt idx="102">
                  <c:v>471.49</c:v>
                </c:pt>
                <c:pt idx="103">
                  <c:v>475.68</c:v>
                </c:pt>
                <c:pt idx="104">
                  <c:v>484.06</c:v>
                </c:pt>
                <c:pt idx="105">
                  <c:v>488.25</c:v>
                </c:pt>
                <c:pt idx="106">
                  <c:v>492.44</c:v>
                </c:pt>
                <c:pt idx="107">
                  <c:v>496.63</c:v>
                </c:pt>
                <c:pt idx="108">
                  <c:v>498.73</c:v>
                </c:pt>
                <c:pt idx="109">
                  <c:v>502.92</c:v>
                </c:pt>
                <c:pt idx="110">
                  <c:v>509.21</c:v>
                </c:pt>
                <c:pt idx="111">
                  <c:v>513.4</c:v>
                </c:pt>
                <c:pt idx="112">
                  <c:v>517.59</c:v>
                </c:pt>
                <c:pt idx="113">
                  <c:v>523.87</c:v>
                </c:pt>
                <c:pt idx="114">
                  <c:v>528.07000000000005</c:v>
                </c:pt>
                <c:pt idx="115">
                  <c:v>532.26</c:v>
                </c:pt>
                <c:pt idx="116">
                  <c:v>542.73</c:v>
                </c:pt>
                <c:pt idx="117">
                  <c:v>557.4</c:v>
                </c:pt>
                <c:pt idx="118">
                  <c:v>565.79</c:v>
                </c:pt>
                <c:pt idx="119">
                  <c:v>582.54999999999995</c:v>
                </c:pt>
                <c:pt idx="120">
                  <c:v>588.84</c:v>
                </c:pt>
                <c:pt idx="121">
                  <c:v>599.30999999999995</c:v>
                </c:pt>
                <c:pt idx="122">
                  <c:v>607.70000000000005</c:v>
                </c:pt>
                <c:pt idx="123">
                  <c:v>611.89</c:v>
                </c:pt>
                <c:pt idx="124">
                  <c:v>624.46</c:v>
                </c:pt>
                <c:pt idx="125">
                  <c:v>632.84</c:v>
                </c:pt>
                <c:pt idx="126">
                  <c:v>639.13</c:v>
                </c:pt>
                <c:pt idx="127">
                  <c:v>647.51</c:v>
                </c:pt>
                <c:pt idx="128">
                  <c:v>657.99</c:v>
                </c:pt>
                <c:pt idx="129">
                  <c:v>664.27</c:v>
                </c:pt>
                <c:pt idx="130">
                  <c:v>672.66</c:v>
                </c:pt>
                <c:pt idx="131">
                  <c:v>681.04</c:v>
                </c:pt>
                <c:pt idx="132">
                  <c:v>687.32</c:v>
                </c:pt>
                <c:pt idx="133">
                  <c:v>704.09</c:v>
                </c:pt>
                <c:pt idx="134">
                  <c:v>712.47</c:v>
                </c:pt>
                <c:pt idx="135">
                  <c:v>720.85</c:v>
                </c:pt>
                <c:pt idx="136">
                  <c:v>727.14</c:v>
                </c:pt>
                <c:pt idx="137">
                  <c:v>729.23</c:v>
                </c:pt>
                <c:pt idx="138">
                  <c:v>733.42</c:v>
                </c:pt>
                <c:pt idx="139">
                  <c:v>741.81</c:v>
                </c:pt>
                <c:pt idx="140">
                  <c:v>748.09</c:v>
                </c:pt>
                <c:pt idx="141">
                  <c:v>754.38</c:v>
                </c:pt>
                <c:pt idx="142">
                  <c:v>760.67</c:v>
                </c:pt>
                <c:pt idx="143">
                  <c:v>764.86</c:v>
                </c:pt>
                <c:pt idx="144">
                  <c:v>766.95</c:v>
                </c:pt>
                <c:pt idx="145">
                  <c:v>766.95</c:v>
                </c:pt>
                <c:pt idx="146">
                  <c:v>764.86</c:v>
                </c:pt>
                <c:pt idx="147">
                  <c:v>785.81</c:v>
                </c:pt>
                <c:pt idx="148">
                  <c:v>802.58</c:v>
                </c:pt>
                <c:pt idx="149">
                  <c:v>813.05</c:v>
                </c:pt>
                <c:pt idx="150">
                  <c:v>819.34</c:v>
                </c:pt>
                <c:pt idx="151">
                  <c:v>825.63</c:v>
                </c:pt>
                <c:pt idx="152">
                  <c:v>831.91</c:v>
                </c:pt>
                <c:pt idx="153">
                  <c:v>838.2</c:v>
                </c:pt>
                <c:pt idx="154">
                  <c:v>844.49</c:v>
                </c:pt>
                <c:pt idx="155">
                  <c:v>848.68</c:v>
                </c:pt>
                <c:pt idx="156">
                  <c:v>857.06</c:v>
                </c:pt>
                <c:pt idx="157">
                  <c:v>865.44</c:v>
                </c:pt>
                <c:pt idx="158">
                  <c:v>871.73</c:v>
                </c:pt>
                <c:pt idx="159">
                  <c:v>880.11</c:v>
                </c:pt>
                <c:pt idx="160">
                  <c:v>890.59</c:v>
                </c:pt>
                <c:pt idx="161">
                  <c:v>898.97</c:v>
                </c:pt>
                <c:pt idx="162">
                  <c:v>915.73</c:v>
                </c:pt>
                <c:pt idx="163">
                  <c:v>924.12</c:v>
                </c:pt>
                <c:pt idx="164">
                  <c:v>932.5</c:v>
                </c:pt>
                <c:pt idx="165">
                  <c:v>940.88</c:v>
                </c:pt>
                <c:pt idx="166">
                  <c:v>957.64</c:v>
                </c:pt>
                <c:pt idx="167">
                  <c:v>966.03</c:v>
                </c:pt>
                <c:pt idx="168">
                  <c:v>972.31</c:v>
                </c:pt>
                <c:pt idx="169">
                  <c:v>976.5</c:v>
                </c:pt>
                <c:pt idx="170">
                  <c:v>982.79</c:v>
                </c:pt>
                <c:pt idx="171">
                  <c:v>991.17</c:v>
                </c:pt>
                <c:pt idx="172">
                  <c:v>1001.65</c:v>
                </c:pt>
                <c:pt idx="173">
                  <c:v>1012.13</c:v>
                </c:pt>
                <c:pt idx="174">
                  <c:v>1018.41</c:v>
                </c:pt>
                <c:pt idx="175">
                  <c:v>1024.7</c:v>
                </c:pt>
                <c:pt idx="176">
                  <c:v>1030.99</c:v>
                </c:pt>
                <c:pt idx="177">
                  <c:v>1045.6500000000001</c:v>
                </c:pt>
                <c:pt idx="178">
                  <c:v>1049.8499999999999</c:v>
                </c:pt>
                <c:pt idx="179">
                  <c:v>1054.04</c:v>
                </c:pt>
                <c:pt idx="180">
                  <c:v>1058.23</c:v>
                </c:pt>
                <c:pt idx="181">
                  <c:v>1060.32</c:v>
                </c:pt>
                <c:pt idx="182">
                  <c:v>1093.8499999999999</c:v>
                </c:pt>
                <c:pt idx="183">
                  <c:v>1085.47</c:v>
                </c:pt>
                <c:pt idx="184">
                  <c:v>1102.23</c:v>
                </c:pt>
                <c:pt idx="185">
                  <c:v>1108.52</c:v>
                </c:pt>
                <c:pt idx="186">
                  <c:v>1102.23</c:v>
                </c:pt>
                <c:pt idx="187">
                  <c:v>1091.76</c:v>
                </c:pt>
                <c:pt idx="188">
                  <c:v>1085.47</c:v>
                </c:pt>
                <c:pt idx="189">
                  <c:v>1079.18</c:v>
                </c:pt>
                <c:pt idx="190">
                  <c:v>1074.99</c:v>
                </c:pt>
                <c:pt idx="191">
                  <c:v>1072.9000000000001</c:v>
                </c:pt>
                <c:pt idx="192">
                  <c:v>1068.7</c:v>
                </c:pt>
                <c:pt idx="193">
                  <c:v>1062.42</c:v>
                </c:pt>
                <c:pt idx="194">
                  <c:v>1062.42</c:v>
                </c:pt>
                <c:pt idx="195">
                  <c:v>1058.23</c:v>
                </c:pt>
                <c:pt idx="196">
                  <c:v>1058.23</c:v>
                </c:pt>
                <c:pt idx="197">
                  <c:v>1056.1300000000001</c:v>
                </c:pt>
                <c:pt idx="199">
                  <c:v>1051.94</c:v>
                </c:pt>
                <c:pt idx="200">
                  <c:v>1049.8499999999999</c:v>
                </c:pt>
                <c:pt idx="201">
                  <c:v>1049.8499999999999</c:v>
                </c:pt>
                <c:pt idx="202">
                  <c:v>1047.75</c:v>
                </c:pt>
                <c:pt idx="203">
                  <c:v>1045.6500000000001</c:v>
                </c:pt>
                <c:pt idx="204">
                  <c:v>1045.6500000000001</c:v>
                </c:pt>
                <c:pt idx="205">
                  <c:v>1043.56</c:v>
                </c:pt>
                <c:pt idx="206">
                  <c:v>1043.56</c:v>
                </c:pt>
                <c:pt idx="207">
                  <c:v>1041.46</c:v>
                </c:pt>
                <c:pt idx="208">
                  <c:v>1039.3699999999999</c:v>
                </c:pt>
                <c:pt idx="209">
                  <c:v>1039.3699999999999</c:v>
                </c:pt>
                <c:pt idx="210">
                  <c:v>1037.27</c:v>
                </c:pt>
                <c:pt idx="211">
                  <c:v>1037.27</c:v>
                </c:pt>
                <c:pt idx="212">
                  <c:v>1035.18</c:v>
                </c:pt>
                <c:pt idx="213">
                  <c:v>1035.18</c:v>
                </c:pt>
                <c:pt idx="214">
                  <c:v>1035.18</c:v>
                </c:pt>
                <c:pt idx="215">
                  <c:v>1033.08</c:v>
                </c:pt>
                <c:pt idx="216">
                  <c:v>1033.08</c:v>
                </c:pt>
                <c:pt idx="217">
                  <c:v>1030.99</c:v>
                </c:pt>
                <c:pt idx="218">
                  <c:v>1030.99</c:v>
                </c:pt>
                <c:pt idx="219">
                  <c:v>1030.99</c:v>
                </c:pt>
                <c:pt idx="220">
                  <c:v>1028.8900000000001</c:v>
                </c:pt>
                <c:pt idx="221">
                  <c:v>1028.8900000000001</c:v>
                </c:pt>
                <c:pt idx="222">
                  <c:v>1026.8</c:v>
                </c:pt>
                <c:pt idx="223">
                  <c:v>1026.8</c:v>
                </c:pt>
                <c:pt idx="224">
                  <c:v>1026.8</c:v>
                </c:pt>
                <c:pt idx="225">
                  <c:v>1026.8</c:v>
                </c:pt>
                <c:pt idx="226">
                  <c:v>1024.7</c:v>
                </c:pt>
                <c:pt idx="227">
                  <c:v>1024.7</c:v>
                </c:pt>
                <c:pt idx="228">
                  <c:v>1024.7</c:v>
                </c:pt>
                <c:pt idx="229">
                  <c:v>1022.6</c:v>
                </c:pt>
                <c:pt idx="230">
                  <c:v>1022.6</c:v>
                </c:pt>
                <c:pt idx="231">
                  <c:v>1022.6</c:v>
                </c:pt>
                <c:pt idx="232">
                  <c:v>1022.6</c:v>
                </c:pt>
                <c:pt idx="233">
                  <c:v>1020.51</c:v>
                </c:pt>
                <c:pt idx="234">
                  <c:v>1020.51</c:v>
                </c:pt>
                <c:pt idx="235">
                  <c:v>1018.41</c:v>
                </c:pt>
                <c:pt idx="236">
                  <c:v>1018.41</c:v>
                </c:pt>
                <c:pt idx="237">
                  <c:v>1018.41</c:v>
                </c:pt>
                <c:pt idx="238">
                  <c:v>1016.32</c:v>
                </c:pt>
                <c:pt idx="239">
                  <c:v>1016.32</c:v>
                </c:pt>
                <c:pt idx="240">
                  <c:v>1014.22</c:v>
                </c:pt>
                <c:pt idx="241">
                  <c:v>1014.22</c:v>
                </c:pt>
                <c:pt idx="242">
                  <c:v>1012.13</c:v>
                </c:pt>
                <c:pt idx="243">
                  <c:v>1010.03</c:v>
                </c:pt>
                <c:pt idx="244">
                  <c:v>1007.94</c:v>
                </c:pt>
                <c:pt idx="245">
                  <c:v>1003.74</c:v>
                </c:pt>
                <c:pt idx="246">
                  <c:v>986.98</c:v>
                </c:pt>
                <c:pt idx="247">
                  <c:v>961.83</c:v>
                </c:pt>
                <c:pt idx="248">
                  <c:v>936.69</c:v>
                </c:pt>
                <c:pt idx="249">
                  <c:v>888.49</c:v>
                </c:pt>
                <c:pt idx="250">
                  <c:v>867.54</c:v>
                </c:pt>
                <c:pt idx="251">
                  <c:v>848.68</c:v>
                </c:pt>
                <c:pt idx="252">
                  <c:v>831.91</c:v>
                </c:pt>
                <c:pt idx="253">
                  <c:v>819.34</c:v>
                </c:pt>
                <c:pt idx="254">
                  <c:v>804.67</c:v>
                </c:pt>
                <c:pt idx="255">
                  <c:v>794.19</c:v>
                </c:pt>
                <c:pt idx="256">
                  <c:v>783.72</c:v>
                </c:pt>
                <c:pt idx="257">
                  <c:v>775.34</c:v>
                </c:pt>
                <c:pt idx="258">
                  <c:v>769.05</c:v>
                </c:pt>
                <c:pt idx="259">
                  <c:v>762.76</c:v>
                </c:pt>
                <c:pt idx="260">
                  <c:v>756.48</c:v>
                </c:pt>
                <c:pt idx="261">
                  <c:v>752.28</c:v>
                </c:pt>
                <c:pt idx="262">
                  <c:v>748.09</c:v>
                </c:pt>
                <c:pt idx="263">
                  <c:v>737.62</c:v>
                </c:pt>
                <c:pt idx="264">
                  <c:v>733.42</c:v>
                </c:pt>
                <c:pt idx="265">
                  <c:v>731.33</c:v>
                </c:pt>
                <c:pt idx="266">
                  <c:v>729.23</c:v>
                </c:pt>
                <c:pt idx="267">
                  <c:v>725.04</c:v>
                </c:pt>
                <c:pt idx="268">
                  <c:v>722.95</c:v>
                </c:pt>
                <c:pt idx="269">
                  <c:v>720.85</c:v>
                </c:pt>
                <c:pt idx="270">
                  <c:v>716.66</c:v>
                </c:pt>
                <c:pt idx="271">
                  <c:v>716.66</c:v>
                </c:pt>
                <c:pt idx="272">
                  <c:v>712.47</c:v>
                </c:pt>
                <c:pt idx="273">
                  <c:v>712.47</c:v>
                </c:pt>
                <c:pt idx="274">
                  <c:v>710.37</c:v>
                </c:pt>
                <c:pt idx="275">
                  <c:v>708.28</c:v>
                </c:pt>
                <c:pt idx="276">
                  <c:v>706.18</c:v>
                </c:pt>
                <c:pt idx="277">
                  <c:v>704.09</c:v>
                </c:pt>
                <c:pt idx="278">
                  <c:v>701.99</c:v>
                </c:pt>
                <c:pt idx="279">
                  <c:v>699.9</c:v>
                </c:pt>
                <c:pt idx="280">
                  <c:v>699.9</c:v>
                </c:pt>
                <c:pt idx="281">
                  <c:v>697.8</c:v>
                </c:pt>
                <c:pt idx="282">
                  <c:v>695.71</c:v>
                </c:pt>
                <c:pt idx="283">
                  <c:v>695.71</c:v>
                </c:pt>
                <c:pt idx="284">
                  <c:v>693.61</c:v>
                </c:pt>
                <c:pt idx="285">
                  <c:v>693.61</c:v>
                </c:pt>
                <c:pt idx="286">
                  <c:v>693.61</c:v>
                </c:pt>
                <c:pt idx="287">
                  <c:v>691.51</c:v>
                </c:pt>
                <c:pt idx="288">
                  <c:v>691.51</c:v>
                </c:pt>
                <c:pt idx="289">
                  <c:v>689.42</c:v>
                </c:pt>
                <c:pt idx="290">
                  <c:v>689.42</c:v>
                </c:pt>
                <c:pt idx="291">
                  <c:v>689.42</c:v>
                </c:pt>
                <c:pt idx="292">
                  <c:v>687.32</c:v>
                </c:pt>
                <c:pt idx="293">
                  <c:v>687.32</c:v>
                </c:pt>
                <c:pt idx="294">
                  <c:v>657.99</c:v>
                </c:pt>
                <c:pt idx="295">
                  <c:v>601.41</c:v>
                </c:pt>
                <c:pt idx="296">
                  <c:v>553.21</c:v>
                </c:pt>
                <c:pt idx="297">
                  <c:v>517.59</c:v>
                </c:pt>
                <c:pt idx="298">
                  <c:v>488.25</c:v>
                </c:pt>
                <c:pt idx="299">
                  <c:v>456.82</c:v>
                </c:pt>
                <c:pt idx="300">
                  <c:v>404.43</c:v>
                </c:pt>
                <c:pt idx="301">
                  <c:v>331.09</c:v>
                </c:pt>
                <c:pt idx="302">
                  <c:v>268.22000000000003</c:v>
                </c:pt>
                <c:pt idx="303">
                  <c:v>226.31</c:v>
                </c:pt>
                <c:pt idx="304">
                  <c:v>196.98</c:v>
                </c:pt>
                <c:pt idx="305">
                  <c:v>178.12</c:v>
                </c:pt>
                <c:pt idx="306">
                  <c:v>178.12</c:v>
                </c:pt>
                <c:pt idx="307">
                  <c:v>180.21</c:v>
                </c:pt>
                <c:pt idx="308">
                  <c:v>184.4</c:v>
                </c:pt>
                <c:pt idx="309">
                  <c:v>186.5</c:v>
                </c:pt>
                <c:pt idx="310">
                  <c:v>188.59</c:v>
                </c:pt>
                <c:pt idx="311">
                  <c:v>188.59</c:v>
                </c:pt>
                <c:pt idx="312">
                  <c:v>190.69</c:v>
                </c:pt>
                <c:pt idx="313">
                  <c:v>190.69</c:v>
                </c:pt>
                <c:pt idx="314">
                  <c:v>190.69</c:v>
                </c:pt>
                <c:pt idx="315">
                  <c:v>192.79</c:v>
                </c:pt>
                <c:pt idx="316">
                  <c:v>192.79</c:v>
                </c:pt>
                <c:pt idx="317">
                  <c:v>192.79</c:v>
                </c:pt>
                <c:pt idx="318">
                  <c:v>194.88</c:v>
                </c:pt>
                <c:pt idx="319">
                  <c:v>194.88</c:v>
                </c:pt>
                <c:pt idx="320">
                  <c:v>194.88</c:v>
                </c:pt>
                <c:pt idx="321">
                  <c:v>194.88</c:v>
                </c:pt>
                <c:pt idx="322">
                  <c:v>196.98</c:v>
                </c:pt>
                <c:pt idx="323">
                  <c:v>196.98</c:v>
                </c:pt>
                <c:pt idx="324">
                  <c:v>196.98</c:v>
                </c:pt>
                <c:pt idx="325">
                  <c:v>196.98</c:v>
                </c:pt>
                <c:pt idx="326">
                  <c:v>196.98</c:v>
                </c:pt>
                <c:pt idx="327">
                  <c:v>199.07</c:v>
                </c:pt>
                <c:pt idx="328">
                  <c:v>199.07</c:v>
                </c:pt>
                <c:pt idx="329">
                  <c:v>199.07</c:v>
                </c:pt>
                <c:pt idx="330">
                  <c:v>199.07</c:v>
                </c:pt>
                <c:pt idx="331">
                  <c:v>199.07</c:v>
                </c:pt>
                <c:pt idx="332">
                  <c:v>199.07</c:v>
                </c:pt>
                <c:pt idx="333">
                  <c:v>199.07</c:v>
                </c:pt>
                <c:pt idx="334">
                  <c:v>201.17</c:v>
                </c:pt>
                <c:pt idx="335">
                  <c:v>201.17</c:v>
                </c:pt>
                <c:pt idx="336">
                  <c:v>201.17</c:v>
                </c:pt>
                <c:pt idx="337">
                  <c:v>201.17</c:v>
                </c:pt>
                <c:pt idx="338">
                  <c:v>201.17</c:v>
                </c:pt>
                <c:pt idx="339">
                  <c:v>201.17</c:v>
                </c:pt>
                <c:pt idx="340">
                  <c:v>201.17</c:v>
                </c:pt>
                <c:pt idx="341">
                  <c:v>201.17</c:v>
                </c:pt>
                <c:pt idx="342">
                  <c:v>201.17</c:v>
                </c:pt>
                <c:pt idx="343">
                  <c:v>201.17</c:v>
                </c:pt>
                <c:pt idx="344">
                  <c:v>203.26</c:v>
                </c:pt>
                <c:pt idx="345">
                  <c:v>203.26</c:v>
                </c:pt>
                <c:pt idx="346">
                  <c:v>211.65</c:v>
                </c:pt>
                <c:pt idx="347">
                  <c:v>226.31</c:v>
                </c:pt>
                <c:pt idx="348">
                  <c:v>240.98</c:v>
                </c:pt>
                <c:pt idx="349">
                  <c:v>257.75</c:v>
                </c:pt>
                <c:pt idx="350">
                  <c:v>272.42</c:v>
                </c:pt>
                <c:pt idx="351">
                  <c:v>280.8</c:v>
                </c:pt>
                <c:pt idx="352">
                  <c:v>310.13</c:v>
                </c:pt>
                <c:pt idx="353">
                  <c:v>318.52</c:v>
                </c:pt>
                <c:pt idx="354">
                  <c:v>324.8</c:v>
                </c:pt>
                <c:pt idx="355">
                  <c:v>328.99</c:v>
                </c:pt>
                <c:pt idx="356">
                  <c:v>333.18</c:v>
                </c:pt>
                <c:pt idx="357">
                  <c:v>337.38</c:v>
                </c:pt>
                <c:pt idx="358">
                  <c:v>339.47</c:v>
                </c:pt>
                <c:pt idx="359">
                  <c:v>343.66</c:v>
                </c:pt>
                <c:pt idx="360">
                  <c:v>345.76</c:v>
                </c:pt>
                <c:pt idx="361">
                  <c:v>356.24</c:v>
                </c:pt>
                <c:pt idx="362">
                  <c:v>362.52</c:v>
                </c:pt>
                <c:pt idx="363">
                  <c:v>366.71</c:v>
                </c:pt>
                <c:pt idx="364">
                  <c:v>370.9</c:v>
                </c:pt>
                <c:pt idx="365">
                  <c:v>375.09</c:v>
                </c:pt>
                <c:pt idx="366">
                  <c:v>385.57</c:v>
                </c:pt>
                <c:pt idx="367">
                  <c:v>391.86</c:v>
                </c:pt>
                <c:pt idx="368">
                  <c:v>412.81</c:v>
                </c:pt>
                <c:pt idx="369">
                  <c:v>423.29</c:v>
                </c:pt>
                <c:pt idx="370">
                  <c:v>431.67</c:v>
                </c:pt>
                <c:pt idx="371">
                  <c:v>442.15</c:v>
                </c:pt>
                <c:pt idx="372">
                  <c:v>452.63</c:v>
                </c:pt>
                <c:pt idx="373">
                  <c:v>461.01</c:v>
                </c:pt>
                <c:pt idx="374">
                  <c:v>473.58</c:v>
                </c:pt>
                <c:pt idx="375">
                  <c:v>490.35</c:v>
                </c:pt>
                <c:pt idx="376">
                  <c:v>513.4</c:v>
                </c:pt>
                <c:pt idx="377">
                  <c:v>528.07000000000005</c:v>
                </c:pt>
                <c:pt idx="378">
                  <c:v>551.12</c:v>
                </c:pt>
                <c:pt idx="379">
                  <c:v>569.98</c:v>
                </c:pt>
                <c:pt idx="380">
                  <c:v>584.64</c:v>
                </c:pt>
                <c:pt idx="381">
                  <c:v>597.22</c:v>
                </c:pt>
                <c:pt idx="382">
                  <c:v>611.89</c:v>
                </c:pt>
                <c:pt idx="383">
                  <c:v>647.51</c:v>
                </c:pt>
                <c:pt idx="384">
                  <c:v>653.79999999999995</c:v>
                </c:pt>
                <c:pt idx="385">
                  <c:v>657.99</c:v>
                </c:pt>
                <c:pt idx="386">
                  <c:v>664.27</c:v>
                </c:pt>
                <c:pt idx="387">
                  <c:v>670.56</c:v>
                </c:pt>
                <c:pt idx="388">
                  <c:v>676.85</c:v>
                </c:pt>
                <c:pt idx="389">
                  <c:v>685.23</c:v>
                </c:pt>
                <c:pt idx="390">
                  <c:v>697.8</c:v>
                </c:pt>
                <c:pt idx="391">
                  <c:v>708.28</c:v>
                </c:pt>
                <c:pt idx="392">
                  <c:v>716.66</c:v>
                </c:pt>
                <c:pt idx="393">
                  <c:v>727.14</c:v>
                </c:pt>
                <c:pt idx="394">
                  <c:v>735.52</c:v>
                </c:pt>
                <c:pt idx="395">
                  <c:v>743.9</c:v>
                </c:pt>
                <c:pt idx="396">
                  <c:v>750.19</c:v>
                </c:pt>
                <c:pt idx="397">
                  <c:v>766.95</c:v>
                </c:pt>
                <c:pt idx="398">
                  <c:v>773.24</c:v>
                </c:pt>
                <c:pt idx="399">
                  <c:v>781.62</c:v>
                </c:pt>
                <c:pt idx="400">
                  <c:v>781.62</c:v>
                </c:pt>
                <c:pt idx="401">
                  <c:v>779.53</c:v>
                </c:pt>
                <c:pt idx="402">
                  <c:v>794.19</c:v>
                </c:pt>
                <c:pt idx="403">
                  <c:v>815.15</c:v>
                </c:pt>
                <c:pt idx="404">
                  <c:v>836.1</c:v>
                </c:pt>
                <c:pt idx="405">
                  <c:v>857.06</c:v>
                </c:pt>
                <c:pt idx="406">
                  <c:v>875.92</c:v>
                </c:pt>
                <c:pt idx="407">
                  <c:v>890.59</c:v>
                </c:pt>
                <c:pt idx="408">
                  <c:v>913.64</c:v>
                </c:pt>
                <c:pt idx="409">
                  <c:v>934.59</c:v>
                </c:pt>
                <c:pt idx="410">
                  <c:v>951.36</c:v>
                </c:pt>
                <c:pt idx="411">
                  <c:v>972.31</c:v>
                </c:pt>
                <c:pt idx="412">
                  <c:v>972.31</c:v>
                </c:pt>
                <c:pt idx="413">
                  <c:v>980.69</c:v>
                </c:pt>
                <c:pt idx="414">
                  <c:v>993.27</c:v>
                </c:pt>
                <c:pt idx="415">
                  <c:v>1003.74</c:v>
                </c:pt>
                <c:pt idx="416">
                  <c:v>1012.13</c:v>
                </c:pt>
                <c:pt idx="417">
                  <c:v>1020.51</c:v>
                </c:pt>
                <c:pt idx="418">
                  <c:v>1028.8900000000001</c:v>
                </c:pt>
                <c:pt idx="419">
                  <c:v>1043.56</c:v>
                </c:pt>
                <c:pt idx="420">
                  <c:v>1054.04</c:v>
                </c:pt>
                <c:pt idx="421">
                  <c:v>1060.32</c:v>
                </c:pt>
                <c:pt idx="422">
                  <c:v>1068.7</c:v>
                </c:pt>
                <c:pt idx="423">
                  <c:v>1074.99</c:v>
                </c:pt>
                <c:pt idx="424">
                  <c:v>1081.28</c:v>
                </c:pt>
                <c:pt idx="425">
                  <c:v>1091.76</c:v>
                </c:pt>
                <c:pt idx="426">
                  <c:v>1104.33</c:v>
                </c:pt>
                <c:pt idx="427">
                  <c:v>1108.52</c:v>
                </c:pt>
                <c:pt idx="428">
                  <c:v>1114.81</c:v>
                </c:pt>
                <c:pt idx="429">
                  <c:v>1127.3800000000001</c:v>
                </c:pt>
                <c:pt idx="430">
                  <c:v>1133.67</c:v>
                </c:pt>
                <c:pt idx="431">
                  <c:v>1137.8599999999999</c:v>
                </c:pt>
                <c:pt idx="432">
                  <c:v>1139.95</c:v>
                </c:pt>
                <c:pt idx="433">
                  <c:v>1142.05</c:v>
                </c:pt>
                <c:pt idx="434">
                  <c:v>1146.24</c:v>
                </c:pt>
                <c:pt idx="435">
                  <c:v>1139.95</c:v>
                </c:pt>
                <c:pt idx="436">
                  <c:v>1142.05</c:v>
                </c:pt>
                <c:pt idx="437">
                  <c:v>1150.43</c:v>
                </c:pt>
                <c:pt idx="438">
                  <c:v>1163</c:v>
                </c:pt>
                <c:pt idx="439">
                  <c:v>1173.48</c:v>
                </c:pt>
                <c:pt idx="440">
                  <c:v>1177.67</c:v>
                </c:pt>
                <c:pt idx="441">
                  <c:v>1186.05</c:v>
                </c:pt>
                <c:pt idx="442">
                  <c:v>1186.05</c:v>
                </c:pt>
                <c:pt idx="443">
                  <c:v>1188.1500000000001</c:v>
                </c:pt>
                <c:pt idx="444">
                  <c:v>1188.1500000000001</c:v>
                </c:pt>
                <c:pt idx="445">
                  <c:v>1186.05</c:v>
                </c:pt>
                <c:pt idx="446">
                  <c:v>1183.96</c:v>
                </c:pt>
                <c:pt idx="447">
                  <c:v>1183.96</c:v>
                </c:pt>
                <c:pt idx="448">
                  <c:v>1186.05</c:v>
                </c:pt>
                <c:pt idx="449">
                  <c:v>1190.24</c:v>
                </c:pt>
                <c:pt idx="450">
                  <c:v>1196.53</c:v>
                </c:pt>
                <c:pt idx="451">
                  <c:v>1202.82</c:v>
                </c:pt>
                <c:pt idx="452">
                  <c:v>1211.2</c:v>
                </c:pt>
                <c:pt idx="453">
                  <c:v>1221.68</c:v>
                </c:pt>
                <c:pt idx="454">
                  <c:v>1223.77</c:v>
                </c:pt>
                <c:pt idx="455">
                  <c:v>1225.8699999999999</c:v>
                </c:pt>
                <c:pt idx="456">
                  <c:v>1225.8699999999999</c:v>
                </c:pt>
                <c:pt idx="457">
                  <c:v>1234.25</c:v>
                </c:pt>
                <c:pt idx="458">
                  <c:v>1238.44</c:v>
                </c:pt>
                <c:pt idx="459">
                  <c:v>1242.6300000000001</c:v>
                </c:pt>
                <c:pt idx="460">
                  <c:v>1248.92</c:v>
                </c:pt>
                <c:pt idx="461">
                  <c:v>1257.3</c:v>
                </c:pt>
                <c:pt idx="462">
                  <c:v>1263.5899999999999</c:v>
                </c:pt>
                <c:pt idx="463">
                  <c:v>1248.92</c:v>
                </c:pt>
                <c:pt idx="464">
                  <c:v>1238.44</c:v>
                </c:pt>
                <c:pt idx="465">
                  <c:v>1267.78</c:v>
                </c:pt>
                <c:pt idx="466">
                  <c:v>1276.1600000000001</c:v>
                </c:pt>
                <c:pt idx="467">
                  <c:v>1278.25</c:v>
                </c:pt>
                <c:pt idx="468">
                  <c:v>1286.6400000000001</c:v>
                </c:pt>
                <c:pt idx="469">
                  <c:v>1295.02</c:v>
                </c:pt>
                <c:pt idx="470">
                  <c:v>1295.02</c:v>
                </c:pt>
                <c:pt idx="471">
                  <c:v>1292.92</c:v>
                </c:pt>
                <c:pt idx="472">
                  <c:v>1292.92</c:v>
                </c:pt>
                <c:pt idx="473">
                  <c:v>1292.92</c:v>
                </c:pt>
                <c:pt idx="474">
                  <c:v>1295.02</c:v>
                </c:pt>
                <c:pt idx="475">
                  <c:v>1297.1099999999999</c:v>
                </c:pt>
                <c:pt idx="476">
                  <c:v>1299.21</c:v>
                </c:pt>
                <c:pt idx="477">
                  <c:v>1301.31</c:v>
                </c:pt>
                <c:pt idx="478">
                  <c:v>1305.5</c:v>
                </c:pt>
                <c:pt idx="479">
                  <c:v>1309.69</c:v>
                </c:pt>
                <c:pt idx="480">
                  <c:v>1311.78</c:v>
                </c:pt>
                <c:pt idx="481">
                  <c:v>1311.78</c:v>
                </c:pt>
                <c:pt idx="482">
                  <c:v>1318.07</c:v>
                </c:pt>
                <c:pt idx="483">
                  <c:v>1315.97</c:v>
                </c:pt>
                <c:pt idx="484">
                  <c:v>1315.97</c:v>
                </c:pt>
                <c:pt idx="485">
                  <c:v>1336.93</c:v>
                </c:pt>
                <c:pt idx="486">
                  <c:v>1339.02</c:v>
                </c:pt>
                <c:pt idx="487">
                  <c:v>1339.02</c:v>
                </c:pt>
                <c:pt idx="488">
                  <c:v>1339.02</c:v>
                </c:pt>
                <c:pt idx="489">
                  <c:v>1339.02</c:v>
                </c:pt>
                <c:pt idx="490">
                  <c:v>1339.02</c:v>
                </c:pt>
                <c:pt idx="491">
                  <c:v>1341.12</c:v>
                </c:pt>
                <c:pt idx="492">
                  <c:v>1345.31</c:v>
                </c:pt>
                <c:pt idx="493">
                  <c:v>1347.41</c:v>
                </c:pt>
                <c:pt idx="494">
                  <c:v>1347.41</c:v>
                </c:pt>
                <c:pt idx="495">
                  <c:v>1347.41</c:v>
                </c:pt>
                <c:pt idx="496">
                  <c:v>1345.31</c:v>
                </c:pt>
                <c:pt idx="497">
                  <c:v>1343.22</c:v>
                </c:pt>
                <c:pt idx="498">
                  <c:v>1341.12</c:v>
                </c:pt>
                <c:pt idx="499">
                  <c:v>1341.12</c:v>
                </c:pt>
                <c:pt idx="500">
                  <c:v>1343.22</c:v>
                </c:pt>
                <c:pt idx="501">
                  <c:v>1345.31</c:v>
                </c:pt>
                <c:pt idx="502">
                  <c:v>1345.31</c:v>
                </c:pt>
                <c:pt idx="503">
                  <c:v>1349.5</c:v>
                </c:pt>
                <c:pt idx="504">
                  <c:v>1353.69</c:v>
                </c:pt>
                <c:pt idx="505">
                  <c:v>1349.5</c:v>
                </c:pt>
                <c:pt idx="506">
                  <c:v>1347.41</c:v>
                </c:pt>
                <c:pt idx="507">
                  <c:v>1353.69</c:v>
                </c:pt>
                <c:pt idx="508">
                  <c:v>1366.27</c:v>
                </c:pt>
                <c:pt idx="509">
                  <c:v>1374.65</c:v>
                </c:pt>
                <c:pt idx="510">
                  <c:v>1378.84</c:v>
                </c:pt>
                <c:pt idx="511">
                  <c:v>1383.03</c:v>
                </c:pt>
                <c:pt idx="512">
                  <c:v>1391.41</c:v>
                </c:pt>
                <c:pt idx="513">
                  <c:v>1395.6</c:v>
                </c:pt>
                <c:pt idx="514">
                  <c:v>1395.6</c:v>
                </c:pt>
                <c:pt idx="515">
                  <c:v>1403.99</c:v>
                </c:pt>
                <c:pt idx="516">
                  <c:v>1391.41</c:v>
                </c:pt>
                <c:pt idx="517">
                  <c:v>1380.93</c:v>
                </c:pt>
                <c:pt idx="518">
                  <c:v>1412.37</c:v>
                </c:pt>
                <c:pt idx="519">
                  <c:v>1416.56</c:v>
                </c:pt>
                <c:pt idx="520">
                  <c:v>1420.75</c:v>
                </c:pt>
                <c:pt idx="521">
                  <c:v>1431.23</c:v>
                </c:pt>
                <c:pt idx="522">
                  <c:v>1433.32</c:v>
                </c:pt>
                <c:pt idx="523">
                  <c:v>1437.51</c:v>
                </c:pt>
                <c:pt idx="524">
                  <c:v>1443.8</c:v>
                </c:pt>
                <c:pt idx="525">
                  <c:v>1445.9</c:v>
                </c:pt>
                <c:pt idx="526">
                  <c:v>1454.28</c:v>
                </c:pt>
                <c:pt idx="527">
                  <c:v>1460.56</c:v>
                </c:pt>
                <c:pt idx="528">
                  <c:v>1475.23</c:v>
                </c:pt>
                <c:pt idx="529">
                  <c:v>1487.81</c:v>
                </c:pt>
                <c:pt idx="530">
                  <c:v>1498.28</c:v>
                </c:pt>
                <c:pt idx="531">
                  <c:v>1498.28</c:v>
                </c:pt>
                <c:pt idx="532">
                  <c:v>1498.28</c:v>
                </c:pt>
                <c:pt idx="533">
                  <c:v>1502.47</c:v>
                </c:pt>
                <c:pt idx="534">
                  <c:v>1510.86</c:v>
                </c:pt>
                <c:pt idx="535">
                  <c:v>1515.05</c:v>
                </c:pt>
                <c:pt idx="536">
                  <c:v>1525.52</c:v>
                </c:pt>
                <c:pt idx="537">
                  <c:v>1527.62</c:v>
                </c:pt>
                <c:pt idx="538">
                  <c:v>1540.19</c:v>
                </c:pt>
                <c:pt idx="539">
                  <c:v>1546.48</c:v>
                </c:pt>
                <c:pt idx="540">
                  <c:v>1552.77</c:v>
                </c:pt>
                <c:pt idx="541">
                  <c:v>1554.86</c:v>
                </c:pt>
                <c:pt idx="542">
                  <c:v>1565.34</c:v>
                </c:pt>
                <c:pt idx="543">
                  <c:v>1577.91</c:v>
                </c:pt>
                <c:pt idx="544">
                  <c:v>1586.29</c:v>
                </c:pt>
                <c:pt idx="545">
                  <c:v>1609.34</c:v>
                </c:pt>
                <c:pt idx="546">
                  <c:v>1621.92</c:v>
                </c:pt>
                <c:pt idx="547">
                  <c:v>1624.01</c:v>
                </c:pt>
                <c:pt idx="548">
                  <c:v>1628.2</c:v>
                </c:pt>
                <c:pt idx="549">
                  <c:v>1634.49</c:v>
                </c:pt>
                <c:pt idx="550">
                  <c:v>1615.63</c:v>
                </c:pt>
                <c:pt idx="551">
                  <c:v>1640.78</c:v>
                </c:pt>
                <c:pt idx="552">
                  <c:v>1655.45</c:v>
                </c:pt>
                <c:pt idx="553">
                  <c:v>1674.3</c:v>
                </c:pt>
                <c:pt idx="554">
                  <c:v>1686.88</c:v>
                </c:pt>
                <c:pt idx="555">
                  <c:v>1695.26</c:v>
                </c:pt>
                <c:pt idx="556">
                  <c:v>1705.74</c:v>
                </c:pt>
                <c:pt idx="557">
                  <c:v>1712.02</c:v>
                </c:pt>
                <c:pt idx="558">
                  <c:v>1712.02</c:v>
                </c:pt>
                <c:pt idx="559">
                  <c:v>1724.6</c:v>
                </c:pt>
                <c:pt idx="560">
                  <c:v>1735.07</c:v>
                </c:pt>
                <c:pt idx="561">
                  <c:v>1737.17</c:v>
                </c:pt>
                <c:pt idx="562">
                  <c:v>1737.17</c:v>
                </c:pt>
                <c:pt idx="563">
                  <c:v>1741.36</c:v>
                </c:pt>
                <c:pt idx="564">
                  <c:v>1751.84</c:v>
                </c:pt>
                <c:pt idx="565">
                  <c:v>1762.32</c:v>
                </c:pt>
                <c:pt idx="566">
                  <c:v>1770.7</c:v>
                </c:pt>
                <c:pt idx="567">
                  <c:v>1800.03</c:v>
                </c:pt>
                <c:pt idx="568">
                  <c:v>1816.8</c:v>
                </c:pt>
                <c:pt idx="569">
                  <c:v>1831.47</c:v>
                </c:pt>
              </c:numCache>
            </c:numRef>
          </c:yVal>
          <c:smooth val="1"/>
          <c:extLst>
            <c:ext xmlns:c16="http://schemas.microsoft.com/office/drawing/2014/chart" uri="{C3380CC4-5D6E-409C-BE32-E72D297353CC}">
              <c16:uniqueId val="{00000002-5A7C-4547-A250-B740CDD38DAB}"/>
            </c:ext>
          </c:extLst>
        </c:ser>
        <c:ser>
          <c:idx val="3"/>
          <c:order val="3"/>
          <c:tx>
            <c:v>PC44</c:v>
          </c:tx>
          <c:spPr>
            <a:ln w="19050" cap="rnd">
              <a:solidFill>
                <a:schemeClr val="accent4"/>
              </a:solidFill>
              <a:round/>
            </a:ln>
            <a:effectLst/>
          </c:spPr>
          <c:marker>
            <c:symbol val="none"/>
          </c:marker>
          <c:xVal>
            <c:numRef>
              <c:f>'PC44'!$E$13:$E$452</c:f>
              <c:numCache>
                <c:formatCode>General</c:formatCode>
                <c:ptCount val="440"/>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7.0000000000000007E-2</c:v>
                </c:pt>
                <c:pt idx="105">
                  <c:v>7.0000000000000007E-2</c:v>
                </c:pt>
                <c:pt idx="106">
                  <c:v>7.0000000000000007E-2</c:v>
                </c:pt>
                <c:pt idx="107">
                  <c:v>7.0000000000000007E-2</c:v>
                </c:pt>
                <c:pt idx="108">
                  <c:v>7.0000000000000007E-2</c:v>
                </c:pt>
                <c:pt idx="109">
                  <c:v>7.0000000000000007E-2</c:v>
                </c:pt>
                <c:pt idx="110">
                  <c:v>7.0000000000000007E-2</c:v>
                </c:pt>
                <c:pt idx="111">
                  <c:v>7.0000000000000007E-2</c:v>
                </c:pt>
                <c:pt idx="112">
                  <c:v>7.0000000000000007E-2</c:v>
                </c:pt>
                <c:pt idx="113">
                  <c:v>0.1</c:v>
                </c:pt>
                <c:pt idx="114">
                  <c:v>0.1</c:v>
                </c:pt>
                <c:pt idx="115">
                  <c:v>0.1</c:v>
                </c:pt>
                <c:pt idx="116">
                  <c:v>0.11</c:v>
                </c:pt>
                <c:pt idx="117">
                  <c:v>0.11</c:v>
                </c:pt>
                <c:pt idx="118">
                  <c:v>0.11</c:v>
                </c:pt>
                <c:pt idx="119">
                  <c:v>0.15</c:v>
                </c:pt>
                <c:pt idx="120">
                  <c:v>0.15</c:v>
                </c:pt>
                <c:pt idx="121">
                  <c:v>0.16</c:v>
                </c:pt>
                <c:pt idx="122">
                  <c:v>0.17</c:v>
                </c:pt>
                <c:pt idx="123">
                  <c:v>0.17</c:v>
                </c:pt>
                <c:pt idx="124">
                  <c:v>0.18</c:v>
                </c:pt>
                <c:pt idx="125">
                  <c:v>0.18</c:v>
                </c:pt>
                <c:pt idx="126">
                  <c:v>0.18</c:v>
                </c:pt>
                <c:pt idx="127">
                  <c:v>0.18</c:v>
                </c:pt>
                <c:pt idx="128">
                  <c:v>0.21</c:v>
                </c:pt>
                <c:pt idx="129">
                  <c:v>0.22</c:v>
                </c:pt>
                <c:pt idx="130">
                  <c:v>0.23</c:v>
                </c:pt>
                <c:pt idx="131">
                  <c:v>0.23</c:v>
                </c:pt>
                <c:pt idx="132">
                  <c:v>0.24</c:v>
                </c:pt>
                <c:pt idx="133">
                  <c:v>0.24</c:v>
                </c:pt>
                <c:pt idx="134">
                  <c:v>0.28000000000000003</c:v>
                </c:pt>
                <c:pt idx="135">
                  <c:v>0.28000000000000003</c:v>
                </c:pt>
                <c:pt idx="136">
                  <c:v>0.3</c:v>
                </c:pt>
                <c:pt idx="137">
                  <c:v>0.3</c:v>
                </c:pt>
                <c:pt idx="138">
                  <c:v>0.31</c:v>
                </c:pt>
                <c:pt idx="139">
                  <c:v>0.31</c:v>
                </c:pt>
                <c:pt idx="140">
                  <c:v>0.32</c:v>
                </c:pt>
                <c:pt idx="141">
                  <c:v>0.33</c:v>
                </c:pt>
                <c:pt idx="142">
                  <c:v>0.34</c:v>
                </c:pt>
                <c:pt idx="143">
                  <c:v>0.34</c:v>
                </c:pt>
                <c:pt idx="144">
                  <c:v>0.36</c:v>
                </c:pt>
                <c:pt idx="145">
                  <c:v>0.38</c:v>
                </c:pt>
                <c:pt idx="146">
                  <c:v>0.41</c:v>
                </c:pt>
                <c:pt idx="147">
                  <c:v>0.44</c:v>
                </c:pt>
                <c:pt idx="148">
                  <c:v>0.44</c:v>
                </c:pt>
                <c:pt idx="149">
                  <c:v>0.45</c:v>
                </c:pt>
                <c:pt idx="150">
                  <c:v>0.46</c:v>
                </c:pt>
                <c:pt idx="151">
                  <c:v>0.47</c:v>
                </c:pt>
                <c:pt idx="152">
                  <c:v>0.48</c:v>
                </c:pt>
                <c:pt idx="153">
                  <c:v>0.51</c:v>
                </c:pt>
                <c:pt idx="154">
                  <c:v>0.52</c:v>
                </c:pt>
                <c:pt idx="155">
                  <c:v>0.53</c:v>
                </c:pt>
                <c:pt idx="156">
                  <c:v>0.54</c:v>
                </c:pt>
                <c:pt idx="157">
                  <c:v>0.55000000000000004</c:v>
                </c:pt>
                <c:pt idx="158">
                  <c:v>0.56999999999999995</c:v>
                </c:pt>
                <c:pt idx="159">
                  <c:v>0.56999999999999995</c:v>
                </c:pt>
                <c:pt idx="160">
                  <c:v>0.56999999999999995</c:v>
                </c:pt>
                <c:pt idx="161">
                  <c:v>0.59</c:v>
                </c:pt>
                <c:pt idx="162">
                  <c:v>0.59</c:v>
                </c:pt>
                <c:pt idx="163">
                  <c:v>0.61</c:v>
                </c:pt>
                <c:pt idx="164">
                  <c:v>0.64</c:v>
                </c:pt>
                <c:pt idx="165">
                  <c:v>0.65</c:v>
                </c:pt>
                <c:pt idx="166">
                  <c:v>0.67</c:v>
                </c:pt>
                <c:pt idx="167">
                  <c:v>0.7</c:v>
                </c:pt>
                <c:pt idx="168">
                  <c:v>0.7</c:v>
                </c:pt>
                <c:pt idx="169">
                  <c:v>0.73</c:v>
                </c:pt>
                <c:pt idx="170">
                  <c:v>0.73</c:v>
                </c:pt>
                <c:pt idx="171">
                  <c:v>0.76</c:v>
                </c:pt>
                <c:pt idx="172">
                  <c:v>0.79</c:v>
                </c:pt>
                <c:pt idx="173">
                  <c:v>0.8</c:v>
                </c:pt>
                <c:pt idx="174">
                  <c:v>0.8</c:v>
                </c:pt>
                <c:pt idx="175">
                  <c:v>0.84</c:v>
                </c:pt>
                <c:pt idx="176">
                  <c:v>0.87</c:v>
                </c:pt>
                <c:pt idx="177">
                  <c:v>0.9</c:v>
                </c:pt>
                <c:pt idx="178">
                  <c:v>0.95</c:v>
                </c:pt>
                <c:pt idx="179">
                  <c:v>0.97</c:v>
                </c:pt>
                <c:pt idx="180">
                  <c:v>1.02</c:v>
                </c:pt>
                <c:pt idx="181">
                  <c:v>1.04</c:v>
                </c:pt>
                <c:pt idx="182">
                  <c:v>1.07</c:v>
                </c:pt>
                <c:pt idx="183">
                  <c:v>1.0900000000000001</c:v>
                </c:pt>
                <c:pt idx="184">
                  <c:v>1.1299999999999999</c:v>
                </c:pt>
                <c:pt idx="185">
                  <c:v>1.1599999999999999</c:v>
                </c:pt>
                <c:pt idx="186">
                  <c:v>1.24</c:v>
                </c:pt>
                <c:pt idx="187">
                  <c:v>1.26</c:v>
                </c:pt>
                <c:pt idx="188">
                  <c:v>1.29</c:v>
                </c:pt>
                <c:pt idx="189">
                  <c:v>1.32</c:v>
                </c:pt>
                <c:pt idx="190">
                  <c:v>1.36</c:v>
                </c:pt>
                <c:pt idx="191">
                  <c:v>1.41</c:v>
                </c:pt>
                <c:pt idx="192">
                  <c:v>1.47</c:v>
                </c:pt>
                <c:pt idx="193">
                  <c:v>1.51</c:v>
                </c:pt>
                <c:pt idx="194">
                  <c:v>1.55</c:v>
                </c:pt>
                <c:pt idx="195">
                  <c:v>1.58</c:v>
                </c:pt>
                <c:pt idx="196">
                  <c:v>1.62</c:v>
                </c:pt>
                <c:pt idx="197">
                  <c:v>1.66</c:v>
                </c:pt>
                <c:pt idx="198">
                  <c:v>1.69</c:v>
                </c:pt>
                <c:pt idx="199">
                  <c:v>1.75</c:v>
                </c:pt>
                <c:pt idx="200">
                  <c:v>1.8</c:v>
                </c:pt>
                <c:pt idx="201">
                  <c:v>1.87</c:v>
                </c:pt>
                <c:pt idx="202">
                  <c:v>1.89</c:v>
                </c:pt>
                <c:pt idx="203">
                  <c:v>1.94</c:v>
                </c:pt>
                <c:pt idx="204">
                  <c:v>1.97</c:v>
                </c:pt>
                <c:pt idx="205">
                  <c:v>2</c:v>
                </c:pt>
                <c:pt idx="206">
                  <c:v>2.0699999999999998</c:v>
                </c:pt>
                <c:pt idx="207">
                  <c:v>2.09</c:v>
                </c:pt>
                <c:pt idx="208">
                  <c:v>2.14</c:v>
                </c:pt>
                <c:pt idx="209">
                  <c:v>2.15</c:v>
                </c:pt>
                <c:pt idx="210">
                  <c:v>2.2000000000000002</c:v>
                </c:pt>
                <c:pt idx="211">
                  <c:v>2.2000000000000002</c:v>
                </c:pt>
                <c:pt idx="212">
                  <c:v>2.2400000000000002</c:v>
                </c:pt>
                <c:pt idx="213">
                  <c:v>2.2599999999999998</c:v>
                </c:pt>
                <c:pt idx="214">
                  <c:v>2.2799999999999998</c:v>
                </c:pt>
                <c:pt idx="215">
                  <c:v>2.3199999999999998</c:v>
                </c:pt>
                <c:pt idx="216">
                  <c:v>2.34</c:v>
                </c:pt>
                <c:pt idx="217">
                  <c:v>2.37</c:v>
                </c:pt>
                <c:pt idx="218">
                  <c:v>2.41</c:v>
                </c:pt>
                <c:pt idx="219">
                  <c:v>2.44</c:v>
                </c:pt>
                <c:pt idx="220">
                  <c:v>2.5</c:v>
                </c:pt>
                <c:pt idx="221">
                  <c:v>2.5499999999999998</c:v>
                </c:pt>
                <c:pt idx="222">
                  <c:v>2.57</c:v>
                </c:pt>
                <c:pt idx="223">
                  <c:v>2.6</c:v>
                </c:pt>
                <c:pt idx="224">
                  <c:v>2.64</c:v>
                </c:pt>
                <c:pt idx="225">
                  <c:v>2.68</c:v>
                </c:pt>
                <c:pt idx="226">
                  <c:v>2.73</c:v>
                </c:pt>
                <c:pt idx="227">
                  <c:v>2.74</c:v>
                </c:pt>
                <c:pt idx="228">
                  <c:v>2.77</c:v>
                </c:pt>
                <c:pt idx="229">
                  <c:v>2.8</c:v>
                </c:pt>
                <c:pt idx="230">
                  <c:v>2.82</c:v>
                </c:pt>
                <c:pt idx="231">
                  <c:v>2.88</c:v>
                </c:pt>
                <c:pt idx="232">
                  <c:v>2.91</c:v>
                </c:pt>
                <c:pt idx="233">
                  <c:v>2.95</c:v>
                </c:pt>
                <c:pt idx="234">
                  <c:v>3</c:v>
                </c:pt>
                <c:pt idx="235">
                  <c:v>3.02</c:v>
                </c:pt>
                <c:pt idx="236">
                  <c:v>3.06</c:v>
                </c:pt>
                <c:pt idx="237">
                  <c:v>3.09</c:v>
                </c:pt>
                <c:pt idx="238">
                  <c:v>3.1</c:v>
                </c:pt>
                <c:pt idx="239">
                  <c:v>3.1</c:v>
                </c:pt>
                <c:pt idx="240">
                  <c:v>3.15</c:v>
                </c:pt>
                <c:pt idx="241">
                  <c:v>3.17</c:v>
                </c:pt>
                <c:pt idx="242">
                  <c:v>3.21</c:v>
                </c:pt>
                <c:pt idx="243">
                  <c:v>3.24</c:v>
                </c:pt>
                <c:pt idx="244">
                  <c:v>3.28</c:v>
                </c:pt>
                <c:pt idx="245">
                  <c:v>3.31</c:v>
                </c:pt>
                <c:pt idx="246">
                  <c:v>3.34</c:v>
                </c:pt>
                <c:pt idx="247">
                  <c:v>3.36</c:v>
                </c:pt>
                <c:pt idx="248">
                  <c:v>3.42</c:v>
                </c:pt>
                <c:pt idx="249">
                  <c:v>3.46</c:v>
                </c:pt>
                <c:pt idx="250">
                  <c:v>3.49</c:v>
                </c:pt>
                <c:pt idx="251">
                  <c:v>3.54</c:v>
                </c:pt>
                <c:pt idx="252">
                  <c:v>3.58</c:v>
                </c:pt>
                <c:pt idx="253">
                  <c:v>3.62</c:v>
                </c:pt>
                <c:pt idx="254">
                  <c:v>3.65</c:v>
                </c:pt>
                <c:pt idx="255">
                  <c:v>3.69</c:v>
                </c:pt>
                <c:pt idx="256">
                  <c:v>3.72</c:v>
                </c:pt>
                <c:pt idx="257">
                  <c:v>3.76</c:v>
                </c:pt>
                <c:pt idx="258">
                  <c:v>3.82</c:v>
                </c:pt>
                <c:pt idx="259">
                  <c:v>3.87</c:v>
                </c:pt>
                <c:pt idx="260">
                  <c:v>3.93</c:v>
                </c:pt>
                <c:pt idx="261">
                  <c:v>3.97</c:v>
                </c:pt>
                <c:pt idx="262">
                  <c:v>4.08</c:v>
                </c:pt>
                <c:pt idx="263">
                  <c:v>4.13</c:v>
                </c:pt>
                <c:pt idx="264">
                  <c:v>4.1399999999999997</c:v>
                </c:pt>
                <c:pt idx="265">
                  <c:v>4.1900000000000004</c:v>
                </c:pt>
                <c:pt idx="266">
                  <c:v>4.25</c:v>
                </c:pt>
                <c:pt idx="267">
                  <c:v>4.29</c:v>
                </c:pt>
                <c:pt idx="268">
                  <c:v>4.33</c:v>
                </c:pt>
                <c:pt idx="269">
                  <c:v>4.37</c:v>
                </c:pt>
                <c:pt idx="270">
                  <c:v>4.42</c:v>
                </c:pt>
                <c:pt idx="271">
                  <c:v>4.46</c:v>
                </c:pt>
                <c:pt idx="272">
                  <c:v>4.5199999999999996</c:v>
                </c:pt>
                <c:pt idx="273">
                  <c:v>4.58</c:v>
                </c:pt>
                <c:pt idx="274">
                  <c:v>4.6399999999999997</c:v>
                </c:pt>
                <c:pt idx="275">
                  <c:v>4.7</c:v>
                </c:pt>
                <c:pt idx="276">
                  <c:v>4.8099999999999996</c:v>
                </c:pt>
                <c:pt idx="277">
                  <c:v>4.88</c:v>
                </c:pt>
                <c:pt idx="278">
                  <c:v>4.91</c:v>
                </c:pt>
                <c:pt idx="279">
                  <c:v>4.96</c:v>
                </c:pt>
                <c:pt idx="280">
                  <c:v>5.01</c:v>
                </c:pt>
                <c:pt idx="281">
                  <c:v>5.03</c:v>
                </c:pt>
                <c:pt idx="282">
                  <c:v>5.07</c:v>
                </c:pt>
                <c:pt idx="283">
                  <c:v>5.1100000000000003</c:v>
                </c:pt>
                <c:pt idx="284">
                  <c:v>5.13</c:v>
                </c:pt>
                <c:pt idx="285">
                  <c:v>5.19</c:v>
                </c:pt>
                <c:pt idx="286">
                  <c:v>5.22</c:v>
                </c:pt>
                <c:pt idx="287">
                  <c:v>5.27</c:v>
                </c:pt>
                <c:pt idx="288">
                  <c:v>5.32</c:v>
                </c:pt>
                <c:pt idx="289">
                  <c:v>5.36</c:v>
                </c:pt>
                <c:pt idx="290">
                  <c:v>5.46</c:v>
                </c:pt>
                <c:pt idx="291">
                  <c:v>5.5</c:v>
                </c:pt>
                <c:pt idx="292">
                  <c:v>5.54</c:v>
                </c:pt>
                <c:pt idx="293">
                  <c:v>5.6</c:v>
                </c:pt>
                <c:pt idx="294">
                  <c:v>5.63</c:v>
                </c:pt>
                <c:pt idx="295">
                  <c:v>5.68</c:v>
                </c:pt>
                <c:pt idx="296">
                  <c:v>5.73</c:v>
                </c:pt>
                <c:pt idx="297">
                  <c:v>5.76</c:v>
                </c:pt>
                <c:pt idx="298">
                  <c:v>5.85</c:v>
                </c:pt>
                <c:pt idx="299">
                  <c:v>5.89</c:v>
                </c:pt>
                <c:pt idx="300">
                  <c:v>5.94</c:v>
                </c:pt>
                <c:pt idx="301">
                  <c:v>5.99</c:v>
                </c:pt>
                <c:pt idx="302">
                  <c:v>6.06</c:v>
                </c:pt>
                <c:pt idx="303">
                  <c:v>6.14</c:v>
                </c:pt>
                <c:pt idx="304">
                  <c:v>6.21</c:v>
                </c:pt>
                <c:pt idx="305">
                  <c:v>6.37</c:v>
                </c:pt>
                <c:pt idx="306">
                  <c:v>6.44</c:v>
                </c:pt>
                <c:pt idx="307">
                  <c:v>6.53</c:v>
                </c:pt>
                <c:pt idx="308">
                  <c:v>6.6</c:v>
                </c:pt>
                <c:pt idx="309">
                  <c:v>6.67</c:v>
                </c:pt>
                <c:pt idx="310">
                  <c:v>6.76</c:v>
                </c:pt>
                <c:pt idx="311">
                  <c:v>6.82</c:v>
                </c:pt>
                <c:pt idx="312">
                  <c:v>6.88</c:v>
                </c:pt>
                <c:pt idx="313">
                  <c:v>6.93</c:v>
                </c:pt>
                <c:pt idx="314">
                  <c:v>6.99</c:v>
                </c:pt>
                <c:pt idx="315">
                  <c:v>7.07</c:v>
                </c:pt>
                <c:pt idx="316">
                  <c:v>7.13</c:v>
                </c:pt>
                <c:pt idx="317">
                  <c:v>7.18</c:v>
                </c:pt>
                <c:pt idx="318">
                  <c:v>7.25</c:v>
                </c:pt>
                <c:pt idx="319">
                  <c:v>7.37</c:v>
                </c:pt>
                <c:pt idx="320">
                  <c:v>7.47</c:v>
                </c:pt>
                <c:pt idx="321">
                  <c:v>7.53</c:v>
                </c:pt>
                <c:pt idx="322">
                  <c:v>7.57</c:v>
                </c:pt>
                <c:pt idx="323">
                  <c:v>7.62</c:v>
                </c:pt>
                <c:pt idx="324">
                  <c:v>7.76</c:v>
                </c:pt>
                <c:pt idx="325">
                  <c:v>7.84</c:v>
                </c:pt>
                <c:pt idx="326">
                  <c:v>7.92</c:v>
                </c:pt>
                <c:pt idx="327">
                  <c:v>7.97</c:v>
                </c:pt>
                <c:pt idx="328">
                  <c:v>8.0500000000000007</c:v>
                </c:pt>
                <c:pt idx="329">
                  <c:v>8.16</c:v>
                </c:pt>
                <c:pt idx="330">
                  <c:v>8.23</c:v>
                </c:pt>
                <c:pt idx="331">
                  <c:v>8.31</c:v>
                </c:pt>
                <c:pt idx="332">
                  <c:v>8.42</c:v>
                </c:pt>
                <c:pt idx="333">
                  <c:v>8.5399999999999991</c:v>
                </c:pt>
                <c:pt idx="334">
                  <c:v>8.7799999999999994</c:v>
                </c:pt>
                <c:pt idx="335">
                  <c:v>8.86</c:v>
                </c:pt>
                <c:pt idx="336">
                  <c:v>8.92</c:v>
                </c:pt>
                <c:pt idx="337">
                  <c:v>9.01</c:v>
                </c:pt>
                <c:pt idx="338">
                  <c:v>9.1199999999999992</c:v>
                </c:pt>
                <c:pt idx="339">
                  <c:v>9.2200000000000006</c:v>
                </c:pt>
                <c:pt idx="340">
                  <c:v>9.2899999999999991</c:v>
                </c:pt>
                <c:pt idx="341">
                  <c:v>9.39</c:v>
                </c:pt>
                <c:pt idx="342">
                  <c:v>9.49</c:v>
                </c:pt>
                <c:pt idx="343">
                  <c:v>9.6199999999999992</c:v>
                </c:pt>
                <c:pt idx="344">
                  <c:v>9.7200000000000006</c:v>
                </c:pt>
                <c:pt idx="345">
                  <c:v>9.83</c:v>
                </c:pt>
                <c:pt idx="346">
                  <c:v>9.94</c:v>
                </c:pt>
                <c:pt idx="347">
                  <c:v>10.08</c:v>
                </c:pt>
                <c:pt idx="348">
                  <c:v>10.26</c:v>
                </c:pt>
                <c:pt idx="349">
                  <c:v>10.48</c:v>
                </c:pt>
                <c:pt idx="350">
                  <c:v>10.66</c:v>
                </c:pt>
                <c:pt idx="351">
                  <c:v>10.83</c:v>
                </c:pt>
                <c:pt idx="352">
                  <c:v>10.97</c:v>
                </c:pt>
                <c:pt idx="353">
                  <c:v>11.1</c:v>
                </c:pt>
                <c:pt idx="354">
                  <c:v>11.26</c:v>
                </c:pt>
                <c:pt idx="355">
                  <c:v>11.41</c:v>
                </c:pt>
                <c:pt idx="356">
                  <c:v>11.52</c:v>
                </c:pt>
                <c:pt idx="357">
                  <c:v>11.62</c:v>
                </c:pt>
                <c:pt idx="358">
                  <c:v>11.9</c:v>
                </c:pt>
                <c:pt idx="359">
                  <c:v>12.13</c:v>
                </c:pt>
                <c:pt idx="360">
                  <c:v>12.32</c:v>
                </c:pt>
                <c:pt idx="361">
                  <c:v>12.51</c:v>
                </c:pt>
                <c:pt idx="362">
                  <c:v>12.68</c:v>
                </c:pt>
                <c:pt idx="363">
                  <c:v>12.89</c:v>
                </c:pt>
                <c:pt idx="364">
                  <c:v>12.93</c:v>
                </c:pt>
                <c:pt idx="365">
                  <c:v>12.98</c:v>
                </c:pt>
                <c:pt idx="366">
                  <c:v>13.02</c:v>
                </c:pt>
                <c:pt idx="367">
                  <c:v>13.11</c:v>
                </c:pt>
                <c:pt idx="368">
                  <c:v>13.25</c:v>
                </c:pt>
                <c:pt idx="369">
                  <c:v>13.4</c:v>
                </c:pt>
                <c:pt idx="370">
                  <c:v>13.53</c:v>
                </c:pt>
                <c:pt idx="371">
                  <c:v>13.79</c:v>
                </c:pt>
                <c:pt idx="372">
                  <c:v>14.12</c:v>
                </c:pt>
                <c:pt idx="373">
                  <c:v>14.29</c:v>
                </c:pt>
                <c:pt idx="374">
                  <c:v>14.36</c:v>
                </c:pt>
                <c:pt idx="375">
                  <c:v>14.5</c:v>
                </c:pt>
                <c:pt idx="376">
                  <c:v>14.79</c:v>
                </c:pt>
                <c:pt idx="377">
                  <c:v>15.36</c:v>
                </c:pt>
                <c:pt idx="378">
                  <c:v>15.61</c:v>
                </c:pt>
                <c:pt idx="379">
                  <c:v>15.79</c:v>
                </c:pt>
                <c:pt idx="380">
                  <c:v>15.94</c:v>
                </c:pt>
                <c:pt idx="381">
                  <c:v>16</c:v>
                </c:pt>
                <c:pt idx="382">
                  <c:v>16.2</c:v>
                </c:pt>
                <c:pt idx="383">
                  <c:v>16.510000000000002</c:v>
                </c:pt>
                <c:pt idx="384">
                  <c:v>16.829999999999998</c:v>
                </c:pt>
                <c:pt idx="385">
                  <c:v>17.100000000000001</c:v>
                </c:pt>
                <c:pt idx="386">
                  <c:v>17.309999999999999</c:v>
                </c:pt>
                <c:pt idx="387">
                  <c:v>17.45</c:v>
                </c:pt>
                <c:pt idx="388">
                  <c:v>17.52</c:v>
                </c:pt>
                <c:pt idx="389">
                  <c:v>17.579999999999998</c:v>
                </c:pt>
                <c:pt idx="390">
                  <c:v>17.63</c:v>
                </c:pt>
                <c:pt idx="391">
                  <c:v>18</c:v>
                </c:pt>
                <c:pt idx="392">
                  <c:v>18.2</c:v>
                </c:pt>
                <c:pt idx="393">
                  <c:v>18.399999999999999</c:v>
                </c:pt>
                <c:pt idx="394">
                  <c:v>18.59</c:v>
                </c:pt>
                <c:pt idx="395">
                  <c:v>18.78</c:v>
                </c:pt>
                <c:pt idx="396">
                  <c:v>18.88</c:v>
                </c:pt>
                <c:pt idx="397">
                  <c:v>18.93</c:v>
                </c:pt>
                <c:pt idx="398">
                  <c:v>19.149999999999999</c:v>
                </c:pt>
                <c:pt idx="399">
                  <c:v>19.53</c:v>
                </c:pt>
                <c:pt idx="400">
                  <c:v>19.91</c:v>
                </c:pt>
                <c:pt idx="401">
                  <c:v>20.16</c:v>
                </c:pt>
                <c:pt idx="402">
                  <c:v>20.3</c:v>
                </c:pt>
                <c:pt idx="403">
                  <c:v>20.36</c:v>
                </c:pt>
                <c:pt idx="404">
                  <c:v>20.41</c:v>
                </c:pt>
                <c:pt idx="405">
                  <c:v>20.43</c:v>
                </c:pt>
                <c:pt idx="406">
                  <c:v>20.95</c:v>
                </c:pt>
                <c:pt idx="407">
                  <c:v>21.46</c:v>
                </c:pt>
                <c:pt idx="408">
                  <c:v>21.72</c:v>
                </c:pt>
                <c:pt idx="409">
                  <c:v>21.81</c:v>
                </c:pt>
                <c:pt idx="410">
                  <c:v>22.11</c:v>
                </c:pt>
                <c:pt idx="411">
                  <c:v>22.76</c:v>
                </c:pt>
                <c:pt idx="412">
                  <c:v>23.06</c:v>
                </c:pt>
                <c:pt idx="413">
                  <c:v>23.27</c:v>
                </c:pt>
                <c:pt idx="414">
                  <c:v>23.36</c:v>
                </c:pt>
                <c:pt idx="415">
                  <c:v>23.63</c:v>
                </c:pt>
                <c:pt idx="416">
                  <c:v>24.28</c:v>
                </c:pt>
                <c:pt idx="417">
                  <c:v>24.67</c:v>
                </c:pt>
                <c:pt idx="418">
                  <c:v>24.84</c:v>
                </c:pt>
                <c:pt idx="419">
                  <c:v>25.49</c:v>
                </c:pt>
                <c:pt idx="420">
                  <c:v>25.94</c:v>
                </c:pt>
                <c:pt idx="421">
                  <c:v>26.25</c:v>
                </c:pt>
                <c:pt idx="422">
                  <c:v>26.4</c:v>
                </c:pt>
                <c:pt idx="423">
                  <c:v>26.83</c:v>
                </c:pt>
                <c:pt idx="424">
                  <c:v>27.58</c:v>
                </c:pt>
                <c:pt idx="425">
                  <c:v>27.8</c:v>
                </c:pt>
                <c:pt idx="426">
                  <c:v>27.88</c:v>
                </c:pt>
                <c:pt idx="427">
                  <c:v>27.93</c:v>
                </c:pt>
                <c:pt idx="428">
                  <c:v>28.13</c:v>
                </c:pt>
                <c:pt idx="429">
                  <c:v>28.58</c:v>
                </c:pt>
                <c:pt idx="430">
                  <c:v>29.04</c:v>
                </c:pt>
                <c:pt idx="431">
                  <c:v>29.17</c:v>
                </c:pt>
                <c:pt idx="432">
                  <c:v>29.6</c:v>
                </c:pt>
                <c:pt idx="433">
                  <c:v>30.28</c:v>
                </c:pt>
                <c:pt idx="434">
                  <c:v>30.46</c:v>
                </c:pt>
                <c:pt idx="435">
                  <c:v>31.07</c:v>
                </c:pt>
                <c:pt idx="436">
                  <c:v>31.45</c:v>
                </c:pt>
                <c:pt idx="437">
                  <c:v>31.68</c:v>
                </c:pt>
                <c:pt idx="438">
                  <c:v>31.79</c:v>
                </c:pt>
                <c:pt idx="439">
                  <c:v>31.88</c:v>
                </c:pt>
              </c:numCache>
            </c:numRef>
          </c:xVal>
          <c:yVal>
            <c:numRef>
              <c:f>'PC44'!$D$13:$D$452</c:f>
              <c:numCache>
                <c:formatCode>General</c:formatCode>
                <c:ptCount val="440"/>
                <c:pt idx="0">
                  <c:v>73.34</c:v>
                </c:pt>
                <c:pt idx="1">
                  <c:v>77.53</c:v>
                </c:pt>
                <c:pt idx="2">
                  <c:v>90.11</c:v>
                </c:pt>
                <c:pt idx="3">
                  <c:v>115.25</c:v>
                </c:pt>
                <c:pt idx="4">
                  <c:v>132.02000000000001</c:v>
                </c:pt>
                <c:pt idx="5">
                  <c:v>144.59</c:v>
                </c:pt>
                <c:pt idx="6">
                  <c:v>159.26</c:v>
                </c:pt>
                <c:pt idx="7">
                  <c:v>165.54</c:v>
                </c:pt>
                <c:pt idx="8">
                  <c:v>169.74</c:v>
                </c:pt>
                <c:pt idx="9">
                  <c:v>169.74</c:v>
                </c:pt>
                <c:pt idx="10">
                  <c:v>167.64</c:v>
                </c:pt>
                <c:pt idx="11">
                  <c:v>165.54</c:v>
                </c:pt>
                <c:pt idx="12">
                  <c:v>173.93</c:v>
                </c:pt>
                <c:pt idx="13">
                  <c:v>176.02</c:v>
                </c:pt>
                <c:pt idx="14">
                  <c:v>182.31</c:v>
                </c:pt>
                <c:pt idx="15">
                  <c:v>186.5</c:v>
                </c:pt>
                <c:pt idx="16">
                  <c:v>190.69</c:v>
                </c:pt>
                <c:pt idx="17">
                  <c:v>192.79</c:v>
                </c:pt>
                <c:pt idx="18">
                  <c:v>192.79</c:v>
                </c:pt>
                <c:pt idx="19">
                  <c:v>194.88</c:v>
                </c:pt>
                <c:pt idx="20">
                  <c:v>194.88</c:v>
                </c:pt>
                <c:pt idx="21">
                  <c:v>196.98</c:v>
                </c:pt>
                <c:pt idx="22">
                  <c:v>199.07</c:v>
                </c:pt>
                <c:pt idx="23">
                  <c:v>203.26</c:v>
                </c:pt>
                <c:pt idx="24">
                  <c:v>205.36</c:v>
                </c:pt>
                <c:pt idx="25">
                  <c:v>207.45</c:v>
                </c:pt>
                <c:pt idx="26">
                  <c:v>207.45</c:v>
                </c:pt>
                <c:pt idx="27">
                  <c:v>209.55</c:v>
                </c:pt>
                <c:pt idx="28">
                  <c:v>211.65</c:v>
                </c:pt>
                <c:pt idx="29">
                  <c:v>211.65</c:v>
                </c:pt>
                <c:pt idx="30">
                  <c:v>215.84</c:v>
                </c:pt>
                <c:pt idx="31">
                  <c:v>220.03</c:v>
                </c:pt>
                <c:pt idx="32">
                  <c:v>226.31</c:v>
                </c:pt>
                <c:pt idx="33">
                  <c:v>230.5</c:v>
                </c:pt>
                <c:pt idx="34">
                  <c:v>234.7</c:v>
                </c:pt>
                <c:pt idx="35">
                  <c:v>238.89</c:v>
                </c:pt>
                <c:pt idx="36">
                  <c:v>240.98</c:v>
                </c:pt>
                <c:pt idx="37">
                  <c:v>245.17</c:v>
                </c:pt>
                <c:pt idx="38">
                  <c:v>253.56</c:v>
                </c:pt>
                <c:pt idx="39">
                  <c:v>255.65</c:v>
                </c:pt>
                <c:pt idx="40">
                  <c:v>259.83999999999997</c:v>
                </c:pt>
                <c:pt idx="41">
                  <c:v>261.94</c:v>
                </c:pt>
                <c:pt idx="42">
                  <c:v>264.02999999999997</c:v>
                </c:pt>
                <c:pt idx="43">
                  <c:v>266.13</c:v>
                </c:pt>
                <c:pt idx="44">
                  <c:v>270.32</c:v>
                </c:pt>
                <c:pt idx="45">
                  <c:v>272.42</c:v>
                </c:pt>
                <c:pt idx="46">
                  <c:v>274.51</c:v>
                </c:pt>
                <c:pt idx="47">
                  <c:v>280.8</c:v>
                </c:pt>
                <c:pt idx="48">
                  <c:v>284.99</c:v>
                </c:pt>
                <c:pt idx="49">
                  <c:v>289.18</c:v>
                </c:pt>
                <c:pt idx="50">
                  <c:v>291.27</c:v>
                </c:pt>
                <c:pt idx="51">
                  <c:v>295.47000000000003</c:v>
                </c:pt>
                <c:pt idx="52">
                  <c:v>297.56</c:v>
                </c:pt>
                <c:pt idx="53">
                  <c:v>299.66000000000003</c:v>
                </c:pt>
                <c:pt idx="54">
                  <c:v>303.85000000000002</c:v>
                </c:pt>
                <c:pt idx="55">
                  <c:v>308.04000000000002</c:v>
                </c:pt>
                <c:pt idx="56">
                  <c:v>312.23</c:v>
                </c:pt>
                <c:pt idx="57">
                  <c:v>316.42</c:v>
                </c:pt>
                <c:pt idx="58">
                  <c:v>318.52</c:v>
                </c:pt>
                <c:pt idx="59">
                  <c:v>322.70999999999998</c:v>
                </c:pt>
                <c:pt idx="60">
                  <c:v>326.89999999999998</c:v>
                </c:pt>
                <c:pt idx="61">
                  <c:v>328.99</c:v>
                </c:pt>
                <c:pt idx="62">
                  <c:v>335.28</c:v>
                </c:pt>
                <c:pt idx="63">
                  <c:v>347.85</c:v>
                </c:pt>
                <c:pt idx="64">
                  <c:v>368.81</c:v>
                </c:pt>
                <c:pt idx="65">
                  <c:v>375.09</c:v>
                </c:pt>
                <c:pt idx="66">
                  <c:v>381.38</c:v>
                </c:pt>
                <c:pt idx="67">
                  <c:v>387.67</c:v>
                </c:pt>
                <c:pt idx="68">
                  <c:v>391.86</c:v>
                </c:pt>
                <c:pt idx="69">
                  <c:v>398.14</c:v>
                </c:pt>
                <c:pt idx="70">
                  <c:v>402.34</c:v>
                </c:pt>
                <c:pt idx="71">
                  <c:v>406.53</c:v>
                </c:pt>
                <c:pt idx="72">
                  <c:v>408.62</c:v>
                </c:pt>
                <c:pt idx="73">
                  <c:v>412.81</c:v>
                </c:pt>
                <c:pt idx="74">
                  <c:v>423.29</c:v>
                </c:pt>
                <c:pt idx="75">
                  <c:v>427.48</c:v>
                </c:pt>
                <c:pt idx="76">
                  <c:v>431.67</c:v>
                </c:pt>
                <c:pt idx="77">
                  <c:v>435.86</c:v>
                </c:pt>
                <c:pt idx="78">
                  <c:v>440.06</c:v>
                </c:pt>
                <c:pt idx="79">
                  <c:v>444.25</c:v>
                </c:pt>
                <c:pt idx="80">
                  <c:v>448.44</c:v>
                </c:pt>
                <c:pt idx="81">
                  <c:v>454.72</c:v>
                </c:pt>
                <c:pt idx="82">
                  <c:v>463.11</c:v>
                </c:pt>
                <c:pt idx="83">
                  <c:v>467.3</c:v>
                </c:pt>
                <c:pt idx="84">
                  <c:v>475.68</c:v>
                </c:pt>
                <c:pt idx="85">
                  <c:v>481.97</c:v>
                </c:pt>
                <c:pt idx="86">
                  <c:v>488.25</c:v>
                </c:pt>
                <c:pt idx="87">
                  <c:v>494.54</c:v>
                </c:pt>
                <c:pt idx="88">
                  <c:v>498.73</c:v>
                </c:pt>
                <c:pt idx="89">
                  <c:v>511.3</c:v>
                </c:pt>
                <c:pt idx="90">
                  <c:v>521.78</c:v>
                </c:pt>
                <c:pt idx="91">
                  <c:v>528.07000000000005</c:v>
                </c:pt>
                <c:pt idx="92">
                  <c:v>534.35</c:v>
                </c:pt>
                <c:pt idx="93">
                  <c:v>538.54</c:v>
                </c:pt>
                <c:pt idx="94">
                  <c:v>540.64</c:v>
                </c:pt>
                <c:pt idx="95">
                  <c:v>544.83000000000004</c:v>
                </c:pt>
                <c:pt idx="96">
                  <c:v>544.83000000000004</c:v>
                </c:pt>
                <c:pt idx="97">
                  <c:v>540.64</c:v>
                </c:pt>
                <c:pt idx="98">
                  <c:v>538.54</c:v>
                </c:pt>
                <c:pt idx="99">
                  <c:v>544.83000000000004</c:v>
                </c:pt>
                <c:pt idx="100">
                  <c:v>567.88</c:v>
                </c:pt>
                <c:pt idx="101">
                  <c:v>580.45000000000005</c:v>
                </c:pt>
                <c:pt idx="102">
                  <c:v>590.92999999999995</c:v>
                </c:pt>
                <c:pt idx="103">
                  <c:v>605.6</c:v>
                </c:pt>
                <c:pt idx="104">
                  <c:v>609.79</c:v>
                </c:pt>
                <c:pt idx="105">
                  <c:v>611.89</c:v>
                </c:pt>
                <c:pt idx="106">
                  <c:v>613.98</c:v>
                </c:pt>
                <c:pt idx="107">
                  <c:v>613.98</c:v>
                </c:pt>
                <c:pt idx="108">
                  <c:v>613.98</c:v>
                </c:pt>
                <c:pt idx="109">
                  <c:v>613.98</c:v>
                </c:pt>
                <c:pt idx="110">
                  <c:v>616.08000000000004</c:v>
                </c:pt>
                <c:pt idx="111">
                  <c:v>620.27</c:v>
                </c:pt>
                <c:pt idx="112">
                  <c:v>624.46</c:v>
                </c:pt>
                <c:pt idx="113">
                  <c:v>634.94000000000005</c:v>
                </c:pt>
                <c:pt idx="114">
                  <c:v>643.32000000000005</c:v>
                </c:pt>
                <c:pt idx="115">
                  <c:v>649.61</c:v>
                </c:pt>
                <c:pt idx="116">
                  <c:v>653.79999999999995</c:v>
                </c:pt>
                <c:pt idx="117">
                  <c:v>660.08</c:v>
                </c:pt>
                <c:pt idx="118">
                  <c:v>678.94</c:v>
                </c:pt>
                <c:pt idx="119">
                  <c:v>683.13</c:v>
                </c:pt>
                <c:pt idx="120">
                  <c:v>687.32</c:v>
                </c:pt>
                <c:pt idx="121">
                  <c:v>693.61</c:v>
                </c:pt>
                <c:pt idx="122">
                  <c:v>695.71</c:v>
                </c:pt>
                <c:pt idx="123">
                  <c:v>697.8</c:v>
                </c:pt>
                <c:pt idx="124">
                  <c:v>699.9</c:v>
                </c:pt>
                <c:pt idx="125">
                  <c:v>704.09</c:v>
                </c:pt>
                <c:pt idx="126">
                  <c:v>706.18</c:v>
                </c:pt>
                <c:pt idx="127">
                  <c:v>714.57</c:v>
                </c:pt>
                <c:pt idx="128">
                  <c:v>733.42</c:v>
                </c:pt>
                <c:pt idx="129">
                  <c:v>737.62</c:v>
                </c:pt>
                <c:pt idx="130">
                  <c:v>743.9</c:v>
                </c:pt>
                <c:pt idx="131">
                  <c:v>750.19</c:v>
                </c:pt>
                <c:pt idx="132">
                  <c:v>764.86</c:v>
                </c:pt>
                <c:pt idx="133">
                  <c:v>773.24</c:v>
                </c:pt>
                <c:pt idx="134">
                  <c:v>775.34</c:v>
                </c:pt>
                <c:pt idx="135">
                  <c:v>779.53</c:v>
                </c:pt>
                <c:pt idx="136">
                  <c:v>781.62</c:v>
                </c:pt>
                <c:pt idx="137">
                  <c:v>785.81</c:v>
                </c:pt>
                <c:pt idx="138">
                  <c:v>787.91</c:v>
                </c:pt>
                <c:pt idx="139">
                  <c:v>790</c:v>
                </c:pt>
                <c:pt idx="140">
                  <c:v>792.1</c:v>
                </c:pt>
                <c:pt idx="141">
                  <c:v>804.67</c:v>
                </c:pt>
                <c:pt idx="142">
                  <c:v>815.15</c:v>
                </c:pt>
                <c:pt idx="143">
                  <c:v>827.72</c:v>
                </c:pt>
                <c:pt idx="144">
                  <c:v>838.2</c:v>
                </c:pt>
                <c:pt idx="145">
                  <c:v>842.39</c:v>
                </c:pt>
                <c:pt idx="146">
                  <c:v>875.92</c:v>
                </c:pt>
                <c:pt idx="147">
                  <c:v>863.35</c:v>
                </c:pt>
                <c:pt idx="148">
                  <c:v>854.96</c:v>
                </c:pt>
                <c:pt idx="149">
                  <c:v>865.44</c:v>
                </c:pt>
                <c:pt idx="150">
                  <c:v>886.4</c:v>
                </c:pt>
                <c:pt idx="151">
                  <c:v>896.87</c:v>
                </c:pt>
                <c:pt idx="152">
                  <c:v>905.26</c:v>
                </c:pt>
                <c:pt idx="153">
                  <c:v>909.45</c:v>
                </c:pt>
                <c:pt idx="154">
                  <c:v>915.73</c:v>
                </c:pt>
                <c:pt idx="155">
                  <c:v>917.83</c:v>
                </c:pt>
                <c:pt idx="156">
                  <c:v>919.92</c:v>
                </c:pt>
                <c:pt idx="157">
                  <c:v>922.02</c:v>
                </c:pt>
                <c:pt idx="158">
                  <c:v>924.12</c:v>
                </c:pt>
                <c:pt idx="159">
                  <c:v>926.21</c:v>
                </c:pt>
                <c:pt idx="160">
                  <c:v>930.4</c:v>
                </c:pt>
                <c:pt idx="161">
                  <c:v>936.69</c:v>
                </c:pt>
                <c:pt idx="162">
                  <c:v>938.78</c:v>
                </c:pt>
                <c:pt idx="163">
                  <c:v>963.93</c:v>
                </c:pt>
                <c:pt idx="164">
                  <c:v>968.12</c:v>
                </c:pt>
                <c:pt idx="165">
                  <c:v>974.41</c:v>
                </c:pt>
                <c:pt idx="166">
                  <c:v>976.5</c:v>
                </c:pt>
                <c:pt idx="167">
                  <c:v>980.69</c:v>
                </c:pt>
                <c:pt idx="168">
                  <c:v>984.88</c:v>
                </c:pt>
                <c:pt idx="169">
                  <c:v>993.27</c:v>
                </c:pt>
                <c:pt idx="170">
                  <c:v>999.55</c:v>
                </c:pt>
                <c:pt idx="171">
                  <c:v>1005.84</c:v>
                </c:pt>
                <c:pt idx="172">
                  <c:v>1012.13</c:v>
                </c:pt>
                <c:pt idx="173">
                  <c:v>1016.32</c:v>
                </c:pt>
                <c:pt idx="174">
                  <c:v>1020.51</c:v>
                </c:pt>
                <c:pt idx="175">
                  <c:v>1037.27</c:v>
                </c:pt>
                <c:pt idx="176">
                  <c:v>1047.75</c:v>
                </c:pt>
                <c:pt idx="177">
                  <c:v>1049.8499999999999</c:v>
                </c:pt>
                <c:pt idx="178">
                  <c:v>1058.23</c:v>
                </c:pt>
                <c:pt idx="179">
                  <c:v>1066.6099999999999</c:v>
                </c:pt>
                <c:pt idx="180">
                  <c:v>1074.99</c:v>
                </c:pt>
                <c:pt idx="181">
                  <c:v>1081.28</c:v>
                </c:pt>
                <c:pt idx="182">
                  <c:v>1087.56</c:v>
                </c:pt>
                <c:pt idx="183">
                  <c:v>1089.6600000000001</c:v>
                </c:pt>
                <c:pt idx="184">
                  <c:v>1098.04</c:v>
                </c:pt>
                <c:pt idx="185">
                  <c:v>1106.42</c:v>
                </c:pt>
                <c:pt idx="186">
                  <c:v>1112.71</c:v>
                </c:pt>
                <c:pt idx="187">
                  <c:v>1104.33</c:v>
                </c:pt>
                <c:pt idx="188">
                  <c:v>1123.19</c:v>
                </c:pt>
                <c:pt idx="189">
                  <c:v>1135.76</c:v>
                </c:pt>
                <c:pt idx="190">
                  <c:v>1142.05</c:v>
                </c:pt>
                <c:pt idx="191">
                  <c:v>1148.33</c:v>
                </c:pt>
                <c:pt idx="192">
                  <c:v>1152.53</c:v>
                </c:pt>
                <c:pt idx="193">
                  <c:v>1156.72</c:v>
                </c:pt>
                <c:pt idx="194">
                  <c:v>1158.81</c:v>
                </c:pt>
                <c:pt idx="195">
                  <c:v>1165.0999999999999</c:v>
                </c:pt>
                <c:pt idx="196">
                  <c:v>1169.29</c:v>
                </c:pt>
                <c:pt idx="197">
                  <c:v>1171.3800000000001</c:v>
                </c:pt>
                <c:pt idx="198">
                  <c:v>1194.44</c:v>
                </c:pt>
                <c:pt idx="199">
                  <c:v>1194.44</c:v>
                </c:pt>
                <c:pt idx="200">
                  <c:v>1194.44</c:v>
                </c:pt>
                <c:pt idx="201">
                  <c:v>1198.6300000000001</c:v>
                </c:pt>
                <c:pt idx="202">
                  <c:v>1202.82</c:v>
                </c:pt>
                <c:pt idx="203">
                  <c:v>1204.9100000000001</c:v>
                </c:pt>
                <c:pt idx="204">
                  <c:v>1211.2</c:v>
                </c:pt>
                <c:pt idx="205">
                  <c:v>1213.29</c:v>
                </c:pt>
                <c:pt idx="206">
                  <c:v>1215.3900000000001</c:v>
                </c:pt>
                <c:pt idx="207">
                  <c:v>1219.58</c:v>
                </c:pt>
                <c:pt idx="208">
                  <c:v>1221.68</c:v>
                </c:pt>
                <c:pt idx="209">
                  <c:v>1223.77</c:v>
                </c:pt>
                <c:pt idx="210">
                  <c:v>1227.96</c:v>
                </c:pt>
                <c:pt idx="211">
                  <c:v>1217.49</c:v>
                </c:pt>
                <c:pt idx="212">
                  <c:v>1217.49</c:v>
                </c:pt>
                <c:pt idx="213">
                  <c:v>1232.1500000000001</c:v>
                </c:pt>
                <c:pt idx="214">
                  <c:v>1244.73</c:v>
                </c:pt>
                <c:pt idx="215">
                  <c:v>1251.01</c:v>
                </c:pt>
                <c:pt idx="216">
                  <c:v>1255.2</c:v>
                </c:pt>
                <c:pt idx="217">
                  <c:v>1257.3</c:v>
                </c:pt>
                <c:pt idx="218">
                  <c:v>1263.5899999999999</c:v>
                </c:pt>
                <c:pt idx="219">
                  <c:v>1274.06</c:v>
                </c:pt>
                <c:pt idx="220">
                  <c:v>1278.25</c:v>
                </c:pt>
                <c:pt idx="221">
                  <c:v>1280.3499999999999</c:v>
                </c:pt>
                <c:pt idx="222">
                  <c:v>1280.3499999999999</c:v>
                </c:pt>
                <c:pt idx="223">
                  <c:v>1284.54</c:v>
                </c:pt>
                <c:pt idx="224">
                  <c:v>1292.92</c:v>
                </c:pt>
                <c:pt idx="225">
                  <c:v>1307.5899999999999</c:v>
                </c:pt>
                <c:pt idx="226">
                  <c:v>1307.5899999999999</c:v>
                </c:pt>
                <c:pt idx="227">
                  <c:v>1307.5899999999999</c:v>
                </c:pt>
                <c:pt idx="228">
                  <c:v>1311.78</c:v>
                </c:pt>
                <c:pt idx="229">
                  <c:v>1315.97</c:v>
                </c:pt>
                <c:pt idx="230">
                  <c:v>1318.07</c:v>
                </c:pt>
                <c:pt idx="231">
                  <c:v>1326.45</c:v>
                </c:pt>
                <c:pt idx="232">
                  <c:v>1332.74</c:v>
                </c:pt>
                <c:pt idx="233">
                  <c:v>1330.64</c:v>
                </c:pt>
                <c:pt idx="234">
                  <c:v>1330.64</c:v>
                </c:pt>
                <c:pt idx="235">
                  <c:v>1332.74</c:v>
                </c:pt>
                <c:pt idx="236">
                  <c:v>1341.12</c:v>
                </c:pt>
                <c:pt idx="237">
                  <c:v>1347.41</c:v>
                </c:pt>
                <c:pt idx="238">
                  <c:v>1324.36</c:v>
                </c:pt>
                <c:pt idx="239">
                  <c:v>1330.64</c:v>
                </c:pt>
                <c:pt idx="240">
                  <c:v>1353.69</c:v>
                </c:pt>
                <c:pt idx="241">
                  <c:v>1366.27</c:v>
                </c:pt>
                <c:pt idx="242">
                  <c:v>1374.65</c:v>
                </c:pt>
                <c:pt idx="243">
                  <c:v>1374.65</c:v>
                </c:pt>
                <c:pt idx="244">
                  <c:v>1378.84</c:v>
                </c:pt>
                <c:pt idx="245">
                  <c:v>1383.03</c:v>
                </c:pt>
                <c:pt idx="246">
                  <c:v>1389.32</c:v>
                </c:pt>
                <c:pt idx="247">
                  <c:v>1395.6</c:v>
                </c:pt>
                <c:pt idx="248">
                  <c:v>1414.46</c:v>
                </c:pt>
                <c:pt idx="249">
                  <c:v>1418.65</c:v>
                </c:pt>
                <c:pt idx="250">
                  <c:v>1418.65</c:v>
                </c:pt>
                <c:pt idx="251">
                  <c:v>1422.84</c:v>
                </c:pt>
                <c:pt idx="252">
                  <c:v>1429.13</c:v>
                </c:pt>
                <c:pt idx="253">
                  <c:v>1437.51</c:v>
                </c:pt>
                <c:pt idx="254">
                  <c:v>1443.8</c:v>
                </c:pt>
                <c:pt idx="255">
                  <c:v>1450.09</c:v>
                </c:pt>
                <c:pt idx="256">
                  <c:v>1447.99</c:v>
                </c:pt>
                <c:pt idx="257">
                  <c:v>1452.18</c:v>
                </c:pt>
                <c:pt idx="258">
                  <c:v>1489.9</c:v>
                </c:pt>
                <c:pt idx="259">
                  <c:v>1498.28</c:v>
                </c:pt>
                <c:pt idx="260">
                  <c:v>1502.47</c:v>
                </c:pt>
                <c:pt idx="261">
                  <c:v>1508.76</c:v>
                </c:pt>
                <c:pt idx="262">
                  <c:v>1523.43</c:v>
                </c:pt>
                <c:pt idx="263">
                  <c:v>1527.62</c:v>
                </c:pt>
                <c:pt idx="264">
                  <c:v>1498.28</c:v>
                </c:pt>
                <c:pt idx="265">
                  <c:v>1546.48</c:v>
                </c:pt>
                <c:pt idx="266">
                  <c:v>1554.86</c:v>
                </c:pt>
                <c:pt idx="267">
                  <c:v>1554.86</c:v>
                </c:pt>
                <c:pt idx="268">
                  <c:v>1550.67</c:v>
                </c:pt>
                <c:pt idx="269">
                  <c:v>1556.96</c:v>
                </c:pt>
                <c:pt idx="270">
                  <c:v>1573.72</c:v>
                </c:pt>
                <c:pt idx="271">
                  <c:v>1575.82</c:v>
                </c:pt>
                <c:pt idx="272">
                  <c:v>1596.77</c:v>
                </c:pt>
                <c:pt idx="273">
                  <c:v>1611.44</c:v>
                </c:pt>
                <c:pt idx="274">
                  <c:v>1630.3</c:v>
                </c:pt>
                <c:pt idx="275">
                  <c:v>1634.49</c:v>
                </c:pt>
                <c:pt idx="276">
                  <c:v>1642.87</c:v>
                </c:pt>
                <c:pt idx="277">
                  <c:v>1649.16</c:v>
                </c:pt>
                <c:pt idx="278">
                  <c:v>1647.06</c:v>
                </c:pt>
                <c:pt idx="279">
                  <c:v>1655.45</c:v>
                </c:pt>
                <c:pt idx="280">
                  <c:v>1659.64</c:v>
                </c:pt>
                <c:pt idx="281">
                  <c:v>1659.64</c:v>
                </c:pt>
                <c:pt idx="282">
                  <c:v>1661.73</c:v>
                </c:pt>
                <c:pt idx="283">
                  <c:v>1649.16</c:v>
                </c:pt>
                <c:pt idx="284">
                  <c:v>1680.59</c:v>
                </c:pt>
                <c:pt idx="285">
                  <c:v>1697.36</c:v>
                </c:pt>
                <c:pt idx="286">
                  <c:v>1703.64</c:v>
                </c:pt>
                <c:pt idx="287">
                  <c:v>1703.64</c:v>
                </c:pt>
                <c:pt idx="288">
                  <c:v>1716.21</c:v>
                </c:pt>
                <c:pt idx="289">
                  <c:v>1732.98</c:v>
                </c:pt>
                <c:pt idx="290">
                  <c:v>1743.46</c:v>
                </c:pt>
                <c:pt idx="291">
                  <c:v>1749.74</c:v>
                </c:pt>
                <c:pt idx="292">
                  <c:v>1749.74</c:v>
                </c:pt>
                <c:pt idx="293">
                  <c:v>1756.03</c:v>
                </c:pt>
                <c:pt idx="294">
                  <c:v>1766.51</c:v>
                </c:pt>
                <c:pt idx="295">
                  <c:v>1772.79</c:v>
                </c:pt>
                <c:pt idx="296">
                  <c:v>1774.89</c:v>
                </c:pt>
                <c:pt idx="297">
                  <c:v>1779.08</c:v>
                </c:pt>
                <c:pt idx="298">
                  <c:v>1791.65</c:v>
                </c:pt>
                <c:pt idx="299">
                  <c:v>1802.13</c:v>
                </c:pt>
                <c:pt idx="300">
                  <c:v>1810.51</c:v>
                </c:pt>
                <c:pt idx="301">
                  <c:v>1833.56</c:v>
                </c:pt>
                <c:pt idx="302">
                  <c:v>1850.33</c:v>
                </c:pt>
                <c:pt idx="303">
                  <c:v>1881.76</c:v>
                </c:pt>
                <c:pt idx="304">
                  <c:v>1865</c:v>
                </c:pt>
                <c:pt idx="305">
                  <c:v>1909</c:v>
                </c:pt>
                <c:pt idx="306">
                  <c:v>1917.38</c:v>
                </c:pt>
                <c:pt idx="307">
                  <c:v>1927.86</c:v>
                </c:pt>
                <c:pt idx="308">
                  <c:v>1915.29</c:v>
                </c:pt>
                <c:pt idx="309">
                  <c:v>1923.67</c:v>
                </c:pt>
                <c:pt idx="310">
                  <c:v>1936.24</c:v>
                </c:pt>
                <c:pt idx="311">
                  <c:v>1944.62</c:v>
                </c:pt>
                <c:pt idx="312">
                  <c:v>1944.62</c:v>
                </c:pt>
                <c:pt idx="313">
                  <c:v>1950.91</c:v>
                </c:pt>
                <c:pt idx="314">
                  <c:v>1955.1</c:v>
                </c:pt>
                <c:pt idx="315">
                  <c:v>1973.96</c:v>
                </c:pt>
                <c:pt idx="316">
                  <c:v>1982.34</c:v>
                </c:pt>
                <c:pt idx="317">
                  <c:v>1992.82</c:v>
                </c:pt>
                <c:pt idx="318">
                  <c:v>2003.3</c:v>
                </c:pt>
                <c:pt idx="319">
                  <c:v>2009.58</c:v>
                </c:pt>
                <c:pt idx="320">
                  <c:v>2038.92</c:v>
                </c:pt>
                <c:pt idx="321">
                  <c:v>2030.54</c:v>
                </c:pt>
                <c:pt idx="322">
                  <c:v>1980.25</c:v>
                </c:pt>
                <c:pt idx="323">
                  <c:v>2028.44</c:v>
                </c:pt>
                <c:pt idx="324">
                  <c:v>2076.64</c:v>
                </c:pt>
                <c:pt idx="325">
                  <c:v>2080.83</c:v>
                </c:pt>
                <c:pt idx="326">
                  <c:v>2068.2600000000002</c:v>
                </c:pt>
                <c:pt idx="327">
                  <c:v>2057.7800000000002</c:v>
                </c:pt>
                <c:pt idx="328">
                  <c:v>2099.69</c:v>
                </c:pt>
                <c:pt idx="329">
                  <c:v>2112.2600000000002</c:v>
                </c:pt>
                <c:pt idx="330">
                  <c:v>2118.5500000000002</c:v>
                </c:pt>
                <c:pt idx="331">
                  <c:v>2135.31</c:v>
                </c:pt>
                <c:pt idx="332">
                  <c:v>2185.61</c:v>
                </c:pt>
                <c:pt idx="333">
                  <c:v>2193.9899999999998</c:v>
                </c:pt>
                <c:pt idx="334">
                  <c:v>2185.61</c:v>
                </c:pt>
                <c:pt idx="335">
                  <c:v>2147.89</c:v>
                </c:pt>
                <c:pt idx="336">
                  <c:v>2170.94</c:v>
                </c:pt>
                <c:pt idx="337">
                  <c:v>2204.4699999999998</c:v>
                </c:pt>
                <c:pt idx="338">
                  <c:v>2212.85</c:v>
                </c:pt>
                <c:pt idx="339">
                  <c:v>2208.66</c:v>
                </c:pt>
                <c:pt idx="340">
                  <c:v>2196.08</c:v>
                </c:pt>
                <c:pt idx="341">
                  <c:v>2212.85</c:v>
                </c:pt>
                <c:pt idx="342">
                  <c:v>2221.23</c:v>
                </c:pt>
                <c:pt idx="343">
                  <c:v>2240.09</c:v>
                </c:pt>
                <c:pt idx="344">
                  <c:v>2240.09</c:v>
                </c:pt>
                <c:pt idx="345">
                  <c:v>2242.1799999999998</c:v>
                </c:pt>
                <c:pt idx="346">
                  <c:v>2288.29</c:v>
                </c:pt>
                <c:pt idx="347">
                  <c:v>2233.8000000000002</c:v>
                </c:pt>
                <c:pt idx="348">
                  <c:v>2212.85</c:v>
                </c:pt>
                <c:pt idx="349">
                  <c:v>2344.86</c:v>
                </c:pt>
                <c:pt idx="350">
                  <c:v>2342.77</c:v>
                </c:pt>
                <c:pt idx="351">
                  <c:v>2342.77</c:v>
                </c:pt>
                <c:pt idx="352">
                  <c:v>2338.58</c:v>
                </c:pt>
                <c:pt idx="353">
                  <c:v>2342.77</c:v>
                </c:pt>
                <c:pt idx="354">
                  <c:v>2361.63</c:v>
                </c:pt>
                <c:pt idx="355">
                  <c:v>2372.11</c:v>
                </c:pt>
                <c:pt idx="356">
                  <c:v>2309.2399999999998</c:v>
                </c:pt>
                <c:pt idx="357">
                  <c:v>2351.15</c:v>
                </c:pt>
                <c:pt idx="358">
                  <c:v>2468.5</c:v>
                </c:pt>
                <c:pt idx="359">
                  <c:v>2458.02</c:v>
                </c:pt>
                <c:pt idx="360">
                  <c:v>2443.35</c:v>
                </c:pt>
                <c:pt idx="361">
                  <c:v>2432.88</c:v>
                </c:pt>
                <c:pt idx="362">
                  <c:v>2405.63</c:v>
                </c:pt>
                <c:pt idx="363">
                  <c:v>2340.67</c:v>
                </c:pt>
                <c:pt idx="364">
                  <c:v>2292.48</c:v>
                </c:pt>
                <c:pt idx="365">
                  <c:v>2252.66</c:v>
                </c:pt>
                <c:pt idx="366">
                  <c:v>2321.81</c:v>
                </c:pt>
                <c:pt idx="367">
                  <c:v>2384.6799999999998</c:v>
                </c:pt>
                <c:pt idx="368">
                  <c:v>2445.4499999999998</c:v>
                </c:pt>
                <c:pt idx="369">
                  <c:v>2430.7800000000002</c:v>
                </c:pt>
                <c:pt idx="370">
                  <c:v>2447.54</c:v>
                </c:pt>
                <c:pt idx="371">
                  <c:v>2541.84</c:v>
                </c:pt>
                <c:pt idx="372">
                  <c:v>2543.94</c:v>
                </c:pt>
                <c:pt idx="373">
                  <c:v>2430.7800000000002</c:v>
                </c:pt>
                <c:pt idx="374">
                  <c:v>2344.86</c:v>
                </c:pt>
                <c:pt idx="375">
                  <c:v>2481.0700000000002</c:v>
                </c:pt>
                <c:pt idx="376">
                  <c:v>2447.54</c:v>
                </c:pt>
                <c:pt idx="377">
                  <c:v>2388.87</c:v>
                </c:pt>
                <c:pt idx="378">
                  <c:v>2349.06</c:v>
                </c:pt>
                <c:pt idx="379">
                  <c:v>2311.34</c:v>
                </c:pt>
                <c:pt idx="380">
                  <c:v>2254.7600000000002</c:v>
                </c:pt>
                <c:pt idx="381">
                  <c:v>2168.84</c:v>
                </c:pt>
                <c:pt idx="382">
                  <c:v>2302.9499999999998</c:v>
                </c:pt>
                <c:pt idx="383">
                  <c:v>2330.1999999999998</c:v>
                </c:pt>
                <c:pt idx="384">
                  <c:v>2323.91</c:v>
                </c:pt>
                <c:pt idx="385">
                  <c:v>2294.5700000000002</c:v>
                </c:pt>
                <c:pt idx="386">
                  <c:v>2242.1799999999998</c:v>
                </c:pt>
                <c:pt idx="387">
                  <c:v>2206.56</c:v>
                </c:pt>
                <c:pt idx="388">
                  <c:v>2143.6999999999998</c:v>
                </c:pt>
                <c:pt idx="389">
                  <c:v>2093.4</c:v>
                </c:pt>
                <c:pt idx="390">
                  <c:v>2250.5700000000002</c:v>
                </c:pt>
                <c:pt idx="391">
                  <c:v>2300.86</c:v>
                </c:pt>
                <c:pt idx="392">
                  <c:v>2311.34</c:v>
                </c:pt>
                <c:pt idx="393">
                  <c:v>2311.34</c:v>
                </c:pt>
                <c:pt idx="394">
                  <c:v>2313.4299999999998</c:v>
                </c:pt>
                <c:pt idx="395">
                  <c:v>2305.0500000000002</c:v>
                </c:pt>
                <c:pt idx="396">
                  <c:v>2227.52</c:v>
                </c:pt>
                <c:pt idx="397">
                  <c:v>2198.1799999999998</c:v>
                </c:pt>
                <c:pt idx="398">
                  <c:v>2367.91</c:v>
                </c:pt>
                <c:pt idx="399">
                  <c:v>2439.16</c:v>
                </c:pt>
                <c:pt idx="400">
                  <c:v>2388.87</c:v>
                </c:pt>
                <c:pt idx="401">
                  <c:v>2401.44</c:v>
                </c:pt>
                <c:pt idx="402">
                  <c:v>2279.9</c:v>
                </c:pt>
                <c:pt idx="403">
                  <c:v>2210.75</c:v>
                </c:pt>
                <c:pt idx="404">
                  <c:v>2141.6</c:v>
                </c:pt>
                <c:pt idx="405">
                  <c:v>2359.5300000000002</c:v>
                </c:pt>
                <c:pt idx="406">
                  <c:v>2514.6</c:v>
                </c:pt>
                <c:pt idx="407">
                  <c:v>2478.98</c:v>
                </c:pt>
                <c:pt idx="408">
                  <c:v>2359.5300000000002</c:v>
                </c:pt>
                <c:pt idx="409">
                  <c:v>2246.38</c:v>
                </c:pt>
                <c:pt idx="410">
                  <c:v>2485.2600000000002</c:v>
                </c:pt>
                <c:pt idx="411">
                  <c:v>2451.73</c:v>
                </c:pt>
                <c:pt idx="412">
                  <c:v>2317.62</c:v>
                </c:pt>
                <c:pt idx="413">
                  <c:v>2265.2399999999998</c:v>
                </c:pt>
                <c:pt idx="414">
                  <c:v>2175.13</c:v>
                </c:pt>
                <c:pt idx="415">
                  <c:v>2405.63</c:v>
                </c:pt>
                <c:pt idx="416">
                  <c:v>2462.21</c:v>
                </c:pt>
                <c:pt idx="417">
                  <c:v>2340.67</c:v>
                </c:pt>
                <c:pt idx="418">
                  <c:v>2193.9899999999998</c:v>
                </c:pt>
                <c:pt idx="419">
                  <c:v>2418.21</c:v>
                </c:pt>
                <c:pt idx="420">
                  <c:v>2378.39</c:v>
                </c:pt>
                <c:pt idx="421">
                  <c:v>2309.2399999999998</c:v>
                </c:pt>
                <c:pt idx="422">
                  <c:v>2198.1799999999998</c:v>
                </c:pt>
                <c:pt idx="423">
                  <c:v>2512.5</c:v>
                </c:pt>
                <c:pt idx="424">
                  <c:v>2388.87</c:v>
                </c:pt>
                <c:pt idx="425">
                  <c:v>2290.38</c:v>
                </c:pt>
                <c:pt idx="426">
                  <c:v>2196.08</c:v>
                </c:pt>
                <c:pt idx="427">
                  <c:v>2145.79</c:v>
                </c:pt>
                <c:pt idx="428">
                  <c:v>2378.39</c:v>
                </c:pt>
                <c:pt idx="429">
                  <c:v>2508.31</c:v>
                </c:pt>
                <c:pt idx="430">
                  <c:v>2458.02</c:v>
                </c:pt>
                <c:pt idx="431">
                  <c:v>2292.48</c:v>
                </c:pt>
                <c:pt idx="432">
                  <c:v>2613.09</c:v>
                </c:pt>
                <c:pt idx="433">
                  <c:v>2361.63</c:v>
                </c:pt>
                <c:pt idx="434">
                  <c:v>2514.6</c:v>
                </c:pt>
                <c:pt idx="435">
                  <c:v>2590.04</c:v>
                </c:pt>
                <c:pt idx="436">
                  <c:v>2537.65</c:v>
                </c:pt>
                <c:pt idx="437">
                  <c:v>2495.7399999999998</c:v>
                </c:pt>
                <c:pt idx="438">
                  <c:v>2374.1999999999998</c:v>
                </c:pt>
                <c:pt idx="439">
                  <c:v>2353.25</c:v>
                </c:pt>
              </c:numCache>
            </c:numRef>
          </c:yVal>
          <c:smooth val="1"/>
          <c:extLst>
            <c:ext xmlns:c16="http://schemas.microsoft.com/office/drawing/2014/chart" uri="{C3380CC4-5D6E-409C-BE32-E72D297353CC}">
              <c16:uniqueId val="{00000003-5A7C-4547-A250-B740CDD38DAB}"/>
            </c:ext>
          </c:extLst>
        </c:ser>
        <c:dLbls>
          <c:showLegendKey val="0"/>
          <c:showVal val="0"/>
          <c:showCatName val="0"/>
          <c:showSerName val="0"/>
          <c:showPercent val="0"/>
          <c:showBubbleSize val="0"/>
        </c:dLbls>
        <c:axId val="567305616"/>
        <c:axId val="567299056"/>
      </c:scatterChart>
      <c:valAx>
        <c:axId val="567305616"/>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Desplazamiento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299056"/>
        <c:crosses val="autoZero"/>
        <c:crossBetween val="midCat"/>
      </c:valAx>
      <c:valAx>
        <c:axId val="5672990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Carga (kg)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3056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52989" y="3240303"/>
            <a:ext cx="11933873" cy="6893090"/>
          </a:xfrm>
        </p:spPr>
        <p:txBody>
          <a:bodyPr anchor="b"/>
          <a:lstStyle>
            <a:lvl1pPr algn="ctr">
              <a:defRPr sz="9212"/>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4981" y="10399217"/>
            <a:ext cx="10529888" cy="4780246"/>
          </a:xfrm>
        </p:spPr>
        <p:txBody>
          <a:bodyPr/>
          <a:lstStyle>
            <a:lvl1pPr marL="0" indent="0" algn="ctr">
              <a:buNone/>
              <a:defRPr sz="3685"/>
            </a:lvl1pPr>
            <a:lvl2pPr marL="701985" indent="0" algn="ctr">
              <a:buNone/>
              <a:defRPr sz="3071"/>
            </a:lvl2pPr>
            <a:lvl3pPr marL="1403970" indent="0" algn="ctr">
              <a:buNone/>
              <a:defRPr sz="2764"/>
            </a:lvl3pPr>
            <a:lvl4pPr marL="2105955" indent="0" algn="ctr">
              <a:buNone/>
              <a:defRPr sz="2457"/>
            </a:lvl4pPr>
            <a:lvl5pPr marL="2807940" indent="0" algn="ctr">
              <a:buNone/>
              <a:defRPr sz="2457"/>
            </a:lvl5pPr>
            <a:lvl6pPr marL="3509924" indent="0" algn="ctr">
              <a:buNone/>
              <a:defRPr sz="2457"/>
            </a:lvl6pPr>
            <a:lvl7pPr marL="4211909" indent="0" algn="ctr">
              <a:buNone/>
              <a:defRPr sz="2457"/>
            </a:lvl7pPr>
            <a:lvl8pPr marL="4913894" indent="0" algn="ctr">
              <a:buNone/>
              <a:defRPr sz="2457"/>
            </a:lvl8pPr>
            <a:lvl9pPr marL="5615879" indent="0" algn="ctr">
              <a:buNone/>
              <a:defRPr sz="245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7BFB21B-45E7-E844-B020-626131430093}" type="datetimeFigureOut">
              <a:rPr lang="es-CL" smtClean="0"/>
              <a:t>04-09-23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275384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BFB21B-45E7-E844-B020-626131430093}" type="datetimeFigureOut">
              <a:rPr lang="es-CL" smtClean="0"/>
              <a:t>04-09-23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93712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7268" y="1054129"/>
            <a:ext cx="3027343" cy="1677899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65240" y="1054129"/>
            <a:ext cx="8906530" cy="1677899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BFB21B-45E7-E844-B020-626131430093}" type="datetimeFigureOut">
              <a:rPr lang="es-CL" smtClean="0"/>
              <a:t>04-09-23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401823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BFB21B-45E7-E844-B020-626131430093}" type="datetimeFigureOut">
              <a:rPr lang="es-CL" smtClean="0"/>
              <a:t>04-09-23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326408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57928" y="4936081"/>
            <a:ext cx="12109371" cy="8235957"/>
          </a:xfrm>
        </p:spPr>
        <p:txBody>
          <a:bodyPr anchor="b"/>
          <a:lstStyle>
            <a:lvl1pPr>
              <a:defRPr sz="9212"/>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57928" y="13249954"/>
            <a:ext cx="12109371" cy="4331095"/>
          </a:xfrm>
        </p:spPr>
        <p:txBody>
          <a:bodyPr/>
          <a:lstStyle>
            <a:lvl1pPr marL="0" indent="0">
              <a:buNone/>
              <a:defRPr sz="3685">
                <a:solidFill>
                  <a:schemeClr val="tx1"/>
                </a:solidFill>
              </a:defRPr>
            </a:lvl1pPr>
            <a:lvl2pPr marL="701985" indent="0">
              <a:buNone/>
              <a:defRPr sz="3071">
                <a:solidFill>
                  <a:schemeClr val="tx1">
                    <a:tint val="75000"/>
                  </a:schemeClr>
                </a:solidFill>
              </a:defRPr>
            </a:lvl2pPr>
            <a:lvl3pPr marL="1403970" indent="0">
              <a:buNone/>
              <a:defRPr sz="2764">
                <a:solidFill>
                  <a:schemeClr val="tx1">
                    <a:tint val="75000"/>
                  </a:schemeClr>
                </a:solidFill>
              </a:defRPr>
            </a:lvl3pPr>
            <a:lvl4pPr marL="2105955" indent="0">
              <a:buNone/>
              <a:defRPr sz="2457">
                <a:solidFill>
                  <a:schemeClr val="tx1">
                    <a:tint val="75000"/>
                  </a:schemeClr>
                </a:solidFill>
              </a:defRPr>
            </a:lvl4pPr>
            <a:lvl5pPr marL="2807940" indent="0">
              <a:buNone/>
              <a:defRPr sz="2457">
                <a:solidFill>
                  <a:schemeClr val="tx1">
                    <a:tint val="75000"/>
                  </a:schemeClr>
                </a:solidFill>
              </a:defRPr>
            </a:lvl5pPr>
            <a:lvl6pPr marL="3509924" indent="0">
              <a:buNone/>
              <a:defRPr sz="2457">
                <a:solidFill>
                  <a:schemeClr val="tx1">
                    <a:tint val="75000"/>
                  </a:schemeClr>
                </a:solidFill>
              </a:defRPr>
            </a:lvl6pPr>
            <a:lvl7pPr marL="4211909" indent="0">
              <a:buNone/>
              <a:defRPr sz="2457">
                <a:solidFill>
                  <a:schemeClr val="tx1">
                    <a:tint val="75000"/>
                  </a:schemeClr>
                </a:solidFill>
              </a:defRPr>
            </a:lvl7pPr>
            <a:lvl8pPr marL="4913894" indent="0">
              <a:buNone/>
              <a:defRPr sz="2457">
                <a:solidFill>
                  <a:schemeClr val="tx1">
                    <a:tint val="75000"/>
                  </a:schemeClr>
                </a:solidFill>
              </a:defRPr>
            </a:lvl8pPr>
            <a:lvl9pPr marL="5615879" indent="0">
              <a:buNone/>
              <a:defRPr sz="245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7BFB21B-45E7-E844-B020-626131430093}" type="datetimeFigureOut">
              <a:rPr lang="es-CL" smtClean="0"/>
              <a:t>04-09-23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306456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65240" y="5270647"/>
            <a:ext cx="5966936" cy="1256247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07674" y="5270647"/>
            <a:ext cx="5966936" cy="1256247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7BFB21B-45E7-E844-B020-626131430093}" type="datetimeFigureOut">
              <a:rPr lang="es-CL" smtClean="0"/>
              <a:t>04-09-23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90772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67068" y="1054134"/>
            <a:ext cx="12109371" cy="382694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67070" y="4853580"/>
            <a:ext cx="5939514" cy="2378664"/>
          </a:xfrm>
        </p:spPr>
        <p:txBody>
          <a:bodyPr anchor="b"/>
          <a:lstStyle>
            <a:lvl1pPr marL="0" indent="0">
              <a:buNone/>
              <a:defRPr sz="3685" b="1"/>
            </a:lvl1pPr>
            <a:lvl2pPr marL="701985" indent="0">
              <a:buNone/>
              <a:defRPr sz="3071" b="1"/>
            </a:lvl2pPr>
            <a:lvl3pPr marL="1403970" indent="0">
              <a:buNone/>
              <a:defRPr sz="2764" b="1"/>
            </a:lvl3pPr>
            <a:lvl4pPr marL="2105955" indent="0">
              <a:buNone/>
              <a:defRPr sz="2457" b="1"/>
            </a:lvl4pPr>
            <a:lvl5pPr marL="2807940" indent="0">
              <a:buNone/>
              <a:defRPr sz="2457" b="1"/>
            </a:lvl5pPr>
            <a:lvl6pPr marL="3509924" indent="0">
              <a:buNone/>
              <a:defRPr sz="2457" b="1"/>
            </a:lvl6pPr>
            <a:lvl7pPr marL="4211909" indent="0">
              <a:buNone/>
              <a:defRPr sz="2457" b="1"/>
            </a:lvl7pPr>
            <a:lvl8pPr marL="4913894" indent="0">
              <a:buNone/>
              <a:defRPr sz="2457" b="1"/>
            </a:lvl8pPr>
            <a:lvl9pPr marL="5615879" indent="0">
              <a:buNone/>
              <a:defRPr sz="2457" b="1"/>
            </a:lvl9pPr>
          </a:lstStyle>
          <a:p>
            <a:pPr lvl="0"/>
            <a:r>
              <a:rPr lang="es-ES"/>
              <a:t>Haga clic para modificar los estilos de texto del patrón</a:t>
            </a:r>
          </a:p>
        </p:txBody>
      </p:sp>
      <p:sp>
        <p:nvSpPr>
          <p:cNvPr id="4" name="Content Placeholder 3"/>
          <p:cNvSpPr>
            <a:spLocks noGrp="1"/>
          </p:cNvSpPr>
          <p:nvPr>
            <p:ph sz="half" idx="2"/>
          </p:nvPr>
        </p:nvSpPr>
        <p:spPr>
          <a:xfrm>
            <a:off x="967070" y="7232244"/>
            <a:ext cx="5939514" cy="1063754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107675" y="4853580"/>
            <a:ext cx="5968765" cy="2378664"/>
          </a:xfrm>
        </p:spPr>
        <p:txBody>
          <a:bodyPr anchor="b"/>
          <a:lstStyle>
            <a:lvl1pPr marL="0" indent="0">
              <a:buNone/>
              <a:defRPr sz="3685" b="1"/>
            </a:lvl1pPr>
            <a:lvl2pPr marL="701985" indent="0">
              <a:buNone/>
              <a:defRPr sz="3071" b="1"/>
            </a:lvl2pPr>
            <a:lvl3pPr marL="1403970" indent="0">
              <a:buNone/>
              <a:defRPr sz="2764" b="1"/>
            </a:lvl3pPr>
            <a:lvl4pPr marL="2105955" indent="0">
              <a:buNone/>
              <a:defRPr sz="2457" b="1"/>
            </a:lvl4pPr>
            <a:lvl5pPr marL="2807940" indent="0">
              <a:buNone/>
              <a:defRPr sz="2457" b="1"/>
            </a:lvl5pPr>
            <a:lvl6pPr marL="3509924" indent="0">
              <a:buNone/>
              <a:defRPr sz="2457" b="1"/>
            </a:lvl6pPr>
            <a:lvl7pPr marL="4211909" indent="0">
              <a:buNone/>
              <a:defRPr sz="2457" b="1"/>
            </a:lvl7pPr>
            <a:lvl8pPr marL="4913894" indent="0">
              <a:buNone/>
              <a:defRPr sz="2457" b="1"/>
            </a:lvl8pPr>
            <a:lvl9pPr marL="5615879" indent="0">
              <a:buNone/>
              <a:defRPr sz="2457" b="1"/>
            </a:lvl9pPr>
          </a:lstStyle>
          <a:p>
            <a:pPr lvl="0"/>
            <a:r>
              <a:rPr lang="es-ES"/>
              <a:t>Haga clic para modificar los estilos de texto del patrón</a:t>
            </a:r>
          </a:p>
        </p:txBody>
      </p:sp>
      <p:sp>
        <p:nvSpPr>
          <p:cNvPr id="6" name="Content Placeholder 5"/>
          <p:cNvSpPr>
            <a:spLocks noGrp="1"/>
          </p:cNvSpPr>
          <p:nvPr>
            <p:ph sz="quarter" idx="4"/>
          </p:nvPr>
        </p:nvSpPr>
        <p:spPr>
          <a:xfrm>
            <a:off x="7107675" y="7232244"/>
            <a:ext cx="5968765" cy="1063754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7BFB21B-45E7-E844-B020-626131430093}" type="datetimeFigureOut">
              <a:rPr lang="es-CL" smtClean="0"/>
              <a:t>04-09-23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287887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7BFB21B-45E7-E844-B020-626131430093}" type="datetimeFigureOut">
              <a:rPr lang="es-CL" smtClean="0"/>
              <a:t>04-09-23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323060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FB21B-45E7-E844-B020-626131430093}" type="datetimeFigureOut">
              <a:rPr lang="es-CL" smtClean="0"/>
              <a:t>04-09-23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109499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67068" y="1319953"/>
            <a:ext cx="4528217" cy="4619837"/>
          </a:xfrm>
        </p:spPr>
        <p:txBody>
          <a:bodyPr anchor="b"/>
          <a:lstStyle>
            <a:lvl1pPr>
              <a:defRPr sz="4913"/>
            </a:lvl1pPr>
          </a:lstStyle>
          <a:p>
            <a:r>
              <a:rPr lang="es-ES"/>
              <a:t>Haga clic para modificar el estilo de título del patrón</a:t>
            </a:r>
            <a:endParaRPr lang="en-US" dirty="0"/>
          </a:p>
        </p:txBody>
      </p:sp>
      <p:sp>
        <p:nvSpPr>
          <p:cNvPr id="3" name="Content Placeholder 2"/>
          <p:cNvSpPr>
            <a:spLocks noGrp="1"/>
          </p:cNvSpPr>
          <p:nvPr>
            <p:ph idx="1"/>
          </p:nvPr>
        </p:nvSpPr>
        <p:spPr>
          <a:xfrm>
            <a:off x="5968765" y="2850737"/>
            <a:ext cx="7107674" cy="14070336"/>
          </a:xfrm>
        </p:spPr>
        <p:txBody>
          <a:bodyPr/>
          <a:lstStyle>
            <a:lvl1pPr>
              <a:defRPr sz="4913"/>
            </a:lvl1pPr>
            <a:lvl2pPr>
              <a:defRPr sz="4299"/>
            </a:lvl2pPr>
            <a:lvl3pPr>
              <a:defRPr sz="3685"/>
            </a:lvl3pPr>
            <a:lvl4pPr>
              <a:defRPr sz="3071"/>
            </a:lvl4pPr>
            <a:lvl5pPr>
              <a:defRPr sz="3071"/>
            </a:lvl5pPr>
            <a:lvl6pPr>
              <a:defRPr sz="3071"/>
            </a:lvl6pPr>
            <a:lvl7pPr>
              <a:defRPr sz="3071"/>
            </a:lvl7pPr>
            <a:lvl8pPr>
              <a:defRPr sz="3071"/>
            </a:lvl8pPr>
            <a:lvl9pPr>
              <a:defRPr sz="307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67068" y="5939790"/>
            <a:ext cx="4528217" cy="11004196"/>
          </a:xfrm>
        </p:spPr>
        <p:txBody>
          <a:bodyPr/>
          <a:lstStyle>
            <a:lvl1pPr marL="0" indent="0">
              <a:buNone/>
              <a:defRPr sz="2457"/>
            </a:lvl1pPr>
            <a:lvl2pPr marL="701985" indent="0">
              <a:buNone/>
              <a:defRPr sz="2150"/>
            </a:lvl2pPr>
            <a:lvl3pPr marL="1403970" indent="0">
              <a:buNone/>
              <a:defRPr sz="1842"/>
            </a:lvl3pPr>
            <a:lvl4pPr marL="2105955" indent="0">
              <a:buNone/>
              <a:defRPr sz="1535"/>
            </a:lvl4pPr>
            <a:lvl5pPr marL="2807940" indent="0">
              <a:buNone/>
              <a:defRPr sz="1535"/>
            </a:lvl5pPr>
            <a:lvl6pPr marL="3509924" indent="0">
              <a:buNone/>
              <a:defRPr sz="1535"/>
            </a:lvl6pPr>
            <a:lvl7pPr marL="4211909" indent="0">
              <a:buNone/>
              <a:defRPr sz="1535"/>
            </a:lvl7pPr>
            <a:lvl8pPr marL="4913894" indent="0">
              <a:buNone/>
              <a:defRPr sz="1535"/>
            </a:lvl8pPr>
            <a:lvl9pPr marL="5615879" indent="0">
              <a:buNone/>
              <a:defRPr sz="153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7BFB21B-45E7-E844-B020-626131430093}" type="datetimeFigureOut">
              <a:rPr lang="es-CL" smtClean="0"/>
              <a:t>04-09-23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156296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67068" y="1319953"/>
            <a:ext cx="4528217" cy="4619837"/>
          </a:xfrm>
        </p:spPr>
        <p:txBody>
          <a:bodyPr anchor="b"/>
          <a:lstStyle>
            <a:lvl1pPr>
              <a:defRPr sz="491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968765" y="2850737"/>
            <a:ext cx="7107674" cy="14070336"/>
          </a:xfrm>
        </p:spPr>
        <p:txBody>
          <a:bodyPr anchor="t"/>
          <a:lstStyle>
            <a:lvl1pPr marL="0" indent="0">
              <a:buNone/>
              <a:defRPr sz="4913"/>
            </a:lvl1pPr>
            <a:lvl2pPr marL="701985" indent="0">
              <a:buNone/>
              <a:defRPr sz="4299"/>
            </a:lvl2pPr>
            <a:lvl3pPr marL="1403970" indent="0">
              <a:buNone/>
              <a:defRPr sz="3685"/>
            </a:lvl3pPr>
            <a:lvl4pPr marL="2105955" indent="0">
              <a:buNone/>
              <a:defRPr sz="3071"/>
            </a:lvl4pPr>
            <a:lvl5pPr marL="2807940" indent="0">
              <a:buNone/>
              <a:defRPr sz="3071"/>
            </a:lvl5pPr>
            <a:lvl6pPr marL="3509924" indent="0">
              <a:buNone/>
              <a:defRPr sz="3071"/>
            </a:lvl6pPr>
            <a:lvl7pPr marL="4211909" indent="0">
              <a:buNone/>
              <a:defRPr sz="3071"/>
            </a:lvl7pPr>
            <a:lvl8pPr marL="4913894" indent="0">
              <a:buNone/>
              <a:defRPr sz="3071"/>
            </a:lvl8pPr>
            <a:lvl9pPr marL="5615879" indent="0">
              <a:buNone/>
              <a:defRPr sz="307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67068" y="5939790"/>
            <a:ext cx="4528217" cy="11004196"/>
          </a:xfrm>
        </p:spPr>
        <p:txBody>
          <a:bodyPr/>
          <a:lstStyle>
            <a:lvl1pPr marL="0" indent="0">
              <a:buNone/>
              <a:defRPr sz="2457"/>
            </a:lvl1pPr>
            <a:lvl2pPr marL="701985" indent="0">
              <a:buNone/>
              <a:defRPr sz="2150"/>
            </a:lvl2pPr>
            <a:lvl3pPr marL="1403970" indent="0">
              <a:buNone/>
              <a:defRPr sz="1842"/>
            </a:lvl3pPr>
            <a:lvl4pPr marL="2105955" indent="0">
              <a:buNone/>
              <a:defRPr sz="1535"/>
            </a:lvl4pPr>
            <a:lvl5pPr marL="2807940" indent="0">
              <a:buNone/>
              <a:defRPr sz="1535"/>
            </a:lvl5pPr>
            <a:lvl6pPr marL="3509924" indent="0">
              <a:buNone/>
              <a:defRPr sz="1535"/>
            </a:lvl6pPr>
            <a:lvl7pPr marL="4211909" indent="0">
              <a:buNone/>
              <a:defRPr sz="1535"/>
            </a:lvl7pPr>
            <a:lvl8pPr marL="4913894" indent="0">
              <a:buNone/>
              <a:defRPr sz="1535"/>
            </a:lvl8pPr>
            <a:lvl9pPr marL="5615879" indent="0">
              <a:buNone/>
              <a:defRPr sz="153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7BFB21B-45E7-E844-B020-626131430093}" type="datetimeFigureOut">
              <a:rPr lang="es-CL" smtClean="0"/>
              <a:t>04-09-23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A4A182A-B08D-1445-AAE6-3E3DDB1AD484}" type="slidenum">
              <a:rPr lang="es-CL" smtClean="0"/>
              <a:t>‹Nº›</a:t>
            </a:fld>
            <a:endParaRPr lang="es-CL"/>
          </a:p>
        </p:txBody>
      </p:sp>
    </p:spTree>
    <p:extLst>
      <p:ext uri="{BB962C8B-B14F-4D97-AF65-F5344CB8AC3E}">
        <p14:creationId xmlns:p14="http://schemas.microsoft.com/office/powerpoint/2010/main" val="167129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240" y="1054134"/>
            <a:ext cx="12109371" cy="382694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65240" y="5270647"/>
            <a:ext cx="12109371" cy="1256247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65240" y="18351022"/>
            <a:ext cx="3158966" cy="1054129"/>
          </a:xfrm>
          <a:prstGeom prst="rect">
            <a:avLst/>
          </a:prstGeom>
        </p:spPr>
        <p:txBody>
          <a:bodyPr vert="horz" lIns="91440" tIns="45720" rIns="91440" bIns="45720" rtlCol="0" anchor="ctr"/>
          <a:lstStyle>
            <a:lvl1pPr algn="l">
              <a:defRPr sz="1842">
                <a:solidFill>
                  <a:schemeClr val="tx1">
                    <a:tint val="75000"/>
                  </a:schemeClr>
                </a:solidFill>
              </a:defRPr>
            </a:lvl1pPr>
          </a:lstStyle>
          <a:p>
            <a:fld id="{E7BFB21B-45E7-E844-B020-626131430093}" type="datetimeFigureOut">
              <a:rPr lang="es-CL" smtClean="0"/>
              <a:t>04-09-23</a:t>
            </a:fld>
            <a:endParaRPr lang="es-CL"/>
          </a:p>
        </p:txBody>
      </p:sp>
      <p:sp>
        <p:nvSpPr>
          <p:cNvPr id="5" name="Footer Placeholder 4"/>
          <p:cNvSpPr>
            <a:spLocks noGrp="1"/>
          </p:cNvSpPr>
          <p:nvPr>
            <p:ph type="ftr" sz="quarter" idx="3"/>
          </p:nvPr>
        </p:nvSpPr>
        <p:spPr>
          <a:xfrm>
            <a:off x="4650701" y="18351022"/>
            <a:ext cx="4738449" cy="1054129"/>
          </a:xfrm>
          <a:prstGeom prst="rect">
            <a:avLst/>
          </a:prstGeom>
        </p:spPr>
        <p:txBody>
          <a:bodyPr vert="horz" lIns="91440" tIns="45720" rIns="91440" bIns="45720" rtlCol="0" anchor="ctr"/>
          <a:lstStyle>
            <a:lvl1pPr algn="ctr">
              <a:defRPr sz="1842">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9915644" y="18351022"/>
            <a:ext cx="3158966" cy="1054129"/>
          </a:xfrm>
          <a:prstGeom prst="rect">
            <a:avLst/>
          </a:prstGeom>
        </p:spPr>
        <p:txBody>
          <a:bodyPr vert="horz" lIns="91440" tIns="45720" rIns="91440" bIns="45720" rtlCol="0" anchor="ctr"/>
          <a:lstStyle>
            <a:lvl1pPr algn="r">
              <a:defRPr sz="1842">
                <a:solidFill>
                  <a:schemeClr val="tx1">
                    <a:tint val="75000"/>
                  </a:schemeClr>
                </a:solidFill>
              </a:defRPr>
            </a:lvl1pPr>
          </a:lstStyle>
          <a:p>
            <a:fld id="{5A4A182A-B08D-1445-AAE6-3E3DDB1AD484}" type="slidenum">
              <a:rPr lang="es-CL" smtClean="0"/>
              <a:t>‹Nº›</a:t>
            </a:fld>
            <a:endParaRPr lang="es-CL"/>
          </a:p>
        </p:txBody>
      </p:sp>
      <p:pic>
        <p:nvPicPr>
          <p:cNvPr id="8" name="Imagen 7" descr="Imagen que contiene tabla, pájaro&#10;&#10;Descripción generada automáticamente">
            <a:extLst>
              <a:ext uri="{FF2B5EF4-FFF2-40B4-BE49-F238E27FC236}">
                <a16:creationId xmlns:a16="http://schemas.microsoft.com/office/drawing/2014/main" id="{BE6791DD-803A-024C-B66A-654125F1E3AA}"/>
              </a:ext>
            </a:extLst>
          </p:cNvPr>
          <p:cNvPicPr>
            <a:picLocks noChangeAspect="1"/>
          </p:cNvPicPr>
          <p:nvPr userDrawn="1"/>
        </p:nvPicPr>
        <p:blipFill>
          <a:blip r:embed="rId13"/>
          <a:stretch>
            <a:fillRect/>
          </a:stretch>
        </p:blipFill>
        <p:spPr>
          <a:xfrm>
            <a:off x="3175" y="0"/>
            <a:ext cx="14033500" cy="19799300"/>
          </a:xfrm>
          <a:prstGeom prst="rect">
            <a:avLst/>
          </a:prstGeom>
        </p:spPr>
      </p:pic>
    </p:spTree>
    <p:extLst>
      <p:ext uri="{BB962C8B-B14F-4D97-AF65-F5344CB8AC3E}">
        <p14:creationId xmlns:p14="http://schemas.microsoft.com/office/powerpoint/2010/main" val="2489088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03970" rtl="0" eaLnBrk="1" latinLnBrk="0" hangingPunct="1">
        <a:lnSpc>
          <a:spcPct val="90000"/>
        </a:lnSpc>
        <a:spcBef>
          <a:spcPct val="0"/>
        </a:spcBef>
        <a:buNone/>
        <a:defRPr sz="6756" kern="1200">
          <a:solidFill>
            <a:schemeClr val="tx1"/>
          </a:solidFill>
          <a:latin typeface="+mj-lt"/>
          <a:ea typeface="+mj-ea"/>
          <a:cs typeface="+mj-cs"/>
        </a:defRPr>
      </a:lvl1pPr>
    </p:titleStyle>
    <p:bodyStyle>
      <a:lvl1pPr marL="350992" indent="-350992" algn="l" defTabSz="1403970" rtl="0" eaLnBrk="1" latinLnBrk="0" hangingPunct="1">
        <a:lnSpc>
          <a:spcPct val="90000"/>
        </a:lnSpc>
        <a:spcBef>
          <a:spcPts val="1535"/>
        </a:spcBef>
        <a:buFont typeface="Arial" panose="020B0604020202020204" pitchFamily="34" charset="0"/>
        <a:buChar char="•"/>
        <a:defRPr sz="4299" kern="1200">
          <a:solidFill>
            <a:schemeClr val="tx1"/>
          </a:solidFill>
          <a:latin typeface="+mn-lt"/>
          <a:ea typeface="+mn-ea"/>
          <a:cs typeface="+mn-cs"/>
        </a:defRPr>
      </a:lvl1pPr>
      <a:lvl2pPr marL="1052977" indent="-350992" algn="l" defTabSz="1403970" rtl="0" eaLnBrk="1" latinLnBrk="0" hangingPunct="1">
        <a:lnSpc>
          <a:spcPct val="90000"/>
        </a:lnSpc>
        <a:spcBef>
          <a:spcPts val="768"/>
        </a:spcBef>
        <a:buFont typeface="Arial" panose="020B0604020202020204" pitchFamily="34" charset="0"/>
        <a:buChar char="•"/>
        <a:defRPr sz="3685" kern="1200">
          <a:solidFill>
            <a:schemeClr val="tx1"/>
          </a:solidFill>
          <a:latin typeface="+mn-lt"/>
          <a:ea typeface="+mn-ea"/>
          <a:cs typeface="+mn-cs"/>
        </a:defRPr>
      </a:lvl2pPr>
      <a:lvl3pPr marL="1754962" indent="-350992" algn="l" defTabSz="1403970" rtl="0" eaLnBrk="1" latinLnBrk="0" hangingPunct="1">
        <a:lnSpc>
          <a:spcPct val="90000"/>
        </a:lnSpc>
        <a:spcBef>
          <a:spcPts val="768"/>
        </a:spcBef>
        <a:buFont typeface="Arial" panose="020B0604020202020204" pitchFamily="34" charset="0"/>
        <a:buChar char="•"/>
        <a:defRPr sz="3071" kern="1200">
          <a:solidFill>
            <a:schemeClr val="tx1"/>
          </a:solidFill>
          <a:latin typeface="+mn-lt"/>
          <a:ea typeface="+mn-ea"/>
          <a:cs typeface="+mn-cs"/>
        </a:defRPr>
      </a:lvl3pPr>
      <a:lvl4pPr marL="245694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4pPr>
      <a:lvl5pPr marL="3158932"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5pPr>
      <a:lvl6pPr marL="386091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6pPr>
      <a:lvl7pPr marL="4562902"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7pPr>
      <a:lvl8pPr marL="526488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8pPr>
      <a:lvl9pPr marL="5966871"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9pPr>
    </p:bodyStyle>
    <p:otherStyle>
      <a:defPPr>
        <a:defRPr lang="en-US"/>
      </a:defPPr>
      <a:lvl1pPr marL="0" algn="l" defTabSz="1403970" rtl="0" eaLnBrk="1" latinLnBrk="0" hangingPunct="1">
        <a:defRPr sz="2764" kern="1200">
          <a:solidFill>
            <a:schemeClr val="tx1"/>
          </a:solidFill>
          <a:latin typeface="+mn-lt"/>
          <a:ea typeface="+mn-ea"/>
          <a:cs typeface="+mn-cs"/>
        </a:defRPr>
      </a:lvl1pPr>
      <a:lvl2pPr marL="701985" algn="l" defTabSz="1403970" rtl="0" eaLnBrk="1" latinLnBrk="0" hangingPunct="1">
        <a:defRPr sz="2764" kern="1200">
          <a:solidFill>
            <a:schemeClr val="tx1"/>
          </a:solidFill>
          <a:latin typeface="+mn-lt"/>
          <a:ea typeface="+mn-ea"/>
          <a:cs typeface="+mn-cs"/>
        </a:defRPr>
      </a:lvl2pPr>
      <a:lvl3pPr marL="1403970" algn="l" defTabSz="1403970" rtl="0" eaLnBrk="1" latinLnBrk="0" hangingPunct="1">
        <a:defRPr sz="2764" kern="1200">
          <a:solidFill>
            <a:schemeClr val="tx1"/>
          </a:solidFill>
          <a:latin typeface="+mn-lt"/>
          <a:ea typeface="+mn-ea"/>
          <a:cs typeface="+mn-cs"/>
        </a:defRPr>
      </a:lvl3pPr>
      <a:lvl4pPr marL="2105955" algn="l" defTabSz="1403970" rtl="0" eaLnBrk="1" latinLnBrk="0" hangingPunct="1">
        <a:defRPr sz="2764" kern="1200">
          <a:solidFill>
            <a:schemeClr val="tx1"/>
          </a:solidFill>
          <a:latin typeface="+mn-lt"/>
          <a:ea typeface="+mn-ea"/>
          <a:cs typeface="+mn-cs"/>
        </a:defRPr>
      </a:lvl4pPr>
      <a:lvl5pPr marL="2807940" algn="l" defTabSz="1403970" rtl="0" eaLnBrk="1" latinLnBrk="0" hangingPunct="1">
        <a:defRPr sz="2764" kern="1200">
          <a:solidFill>
            <a:schemeClr val="tx1"/>
          </a:solidFill>
          <a:latin typeface="+mn-lt"/>
          <a:ea typeface="+mn-ea"/>
          <a:cs typeface="+mn-cs"/>
        </a:defRPr>
      </a:lvl5pPr>
      <a:lvl6pPr marL="3509924" algn="l" defTabSz="1403970" rtl="0" eaLnBrk="1" latinLnBrk="0" hangingPunct="1">
        <a:defRPr sz="2764" kern="1200">
          <a:solidFill>
            <a:schemeClr val="tx1"/>
          </a:solidFill>
          <a:latin typeface="+mn-lt"/>
          <a:ea typeface="+mn-ea"/>
          <a:cs typeface="+mn-cs"/>
        </a:defRPr>
      </a:lvl6pPr>
      <a:lvl7pPr marL="4211909" algn="l" defTabSz="1403970" rtl="0" eaLnBrk="1" latinLnBrk="0" hangingPunct="1">
        <a:defRPr sz="2764" kern="1200">
          <a:solidFill>
            <a:schemeClr val="tx1"/>
          </a:solidFill>
          <a:latin typeface="+mn-lt"/>
          <a:ea typeface="+mn-ea"/>
          <a:cs typeface="+mn-cs"/>
        </a:defRPr>
      </a:lvl7pPr>
      <a:lvl8pPr marL="4913894" algn="l" defTabSz="1403970" rtl="0" eaLnBrk="1" latinLnBrk="0" hangingPunct="1">
        <a:defRPr sz="2764" kern="1200">
          <a:solidFill>
            <a:schemeClr val="tx1"/>
          </a:solidFill>
          <a:latin typeface="+mn-lt"/>
          <a:ea typeface="+mn-ea"/>
          <a:cs typeface="+mn-cs"/>
        </a:defRPr>
      </a:lvl8pPr>
      <a:lvl9pPr marL="5615879" algn="l" defTabSz="1403970" rtl="0" eaLnBrk="1" latinLnBrk="0" hangingPunct="1">
        <a:defRPr sz="2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hart" Target="../charts/chart4.xml"/><Relationship Id="rId5" Type="http://schemas.openxmlformats.org/officeDocument/2006/relationships/image" Target="../media/image5.png"/><Relationship Id="rId10" Type="http://schemas.openxmlformats.org/officeDocument/2006/relationships/chart" Target="../charts/chart3.xml"/><Relationship Id="rId4" Type="http://schemas.openxmlformats.org/officeDocument/2006/relationships/image" Target="../media/image4.jpe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C9632FC-EE53-D44A-9CEB-11D133FC4AE5}"/>
              </a:ext>
            </a:extLst>
          </p:cNvPr>
          <p:cNvSpPr txBox="1"/>
          <p:nvPr/>
        </p:nvSpPr>
        <p:spPr>
          <a:xfrm>
            <a:off x="922809" y="1485068"/>
            <a:ext cx="12190918" cy="646331"/>
          </a:xfrm>
          <a:prstGeom prst="rect">
            <a:avLst/>
          </a:prstGeom>
          <a:noFill/>
        </p:spPr>
        <p:txBody>
          <a:bodyPr wrap="square" rtlCol="0">
            <a:spAutoFit/>
          </a:bodyPr>
          <a:lstStyle/>
          <a:p>
            <a:pPr algn="ctr"/>
            <a:r>
              <a:rPr lang="es-CL" dirty="0">
                <a:solidFill>
                  <a:schemeClr val="bg1"/>
                </a:solidFill>
                <a:latin typeface="Times New Roman" panose="02020603050405020304" pitchFamily="18" charset="0"/>
                <a:cs typeface="Times New Roman" panose="02020603050405020304" pitchFamily="18" charset="0"/>
              </a:rPr>
              <a:t>LOREM IPSUM DOLOR SIT AMET, CONSECTETUR ADIPISCING ELIT. MAECENAS QUIS </a:t>
            </a:r>
          </a:p>
          <a:p>
            <a:pPr algn="ctr"/>
            <a:r>
              <a:rPr lang="es-CL" dirty="0">
                <a:solidFill>
                  <a:schemeClr val="bg1"/>
                </a:solidFill>
                <a:latin typeface="Times New Roman" panose="02020603050405020304" pitchFamily="18" charset="0"/>
                <a:cs typeface="Times New Roman" panose="02020603050405020304" pitchFamily="18" charset="0"/>
              </a:rPr>
              <a:t>TORTOR ET MAGNA SUSCIPIT LUCTUS.</a:t>
            </a:r>
          </a:p>
        </p:txBody>
      </p:sp>
      <p:sp>
        <p:nvSpPr>
          <p:cNvPr id="5" name="CuadroTexto 4">
            <a:extLst>
              <a:ext uri="{FF2B5EF4-FFF2-40B4-BE49-F238E27FC236}">
                <a16:creationId xmlns:a16="http://schemas.microsoft.com/office/drawing/2014/main" id="{6314FA17-4454-FF42-9C7B-71BCED93FA8F}"/>
              </a:ext>
            </a:extLst>
          </p:cNvPr>
          <p:cNvSpPr txBox="1"/>
          <p:nvPr/>
        </p:nvSpPr>
        <p:spPr>
          <a:xfrm>
            <a:off x="227663" y="546893"/>
            <a:ext cx="3163473" cy="1200329"/>
          </a:xfrm>
          <a:prstGeom prst="rect">
            <a:avLst/>
          </a:prstGeom>
          <a:noFill/>
        </p:spPr>
        <p:txBody>
          <a:bodyPr wrap="square" rtlCol="0">
            <a:spAutoFit/>
          </a:bodyPr>
          <a:lstStyle/>
          <a:p>
            <a:r>
              <a:rPr lang="es-ES" altLang="es-CL" dirty="0">
                <a:solidFill>
                  <a:schemeClr val="bg1"/>
                </a:solidFill>
                <a:latin typeface="Times New Roman" panose="02020603050405020304" pitchFamily="18" charset="0"/>
                <a:cs typeface="Times New Roman" panose="02020603050405020304" pitchFamily="18" charset="0"/>
              </a:rPr>
              <a:t>TRABAJO DE TITULACIÓN</a:t>
            </a:r>
          </a:p>
          <a:p>
            <a:r>
              <a:rPr lang="es-ES" altLang="es-CL" dirty="0">
                <a:solidFill>
                  <a:schemeClr val="bg1"/>
                </a:solidFill>
                <a:latin typeface="Times New Roman" panose="02020603050405020304" pitchFamily="18" charset="0"/>
                <a:cs typeface="Times New Roman" panose="02020603050405020304" pitchFamily="18" charset="0"/>
              </a:rPr>
              <a:t>20 de Junio de 2020</a:t>
            </a:r>
          </a:p>
          <a:p>
            <a:endParaRPr lang="es-ES" altLang="es-CL" dirty="0">
              <a:solidFill>
                <a:schemeClr val="bg1"/>
              </a:solidFill>
              <a:latin typeface="Times New Roman" panose="02020603050405020304" pitchFamily="18" charset="0"/>
              <a:cs typeface="Times New Roman" panose="02020603050405020304" pitchFamily="18" charset="0"/>
            </a:endParaRPr>
          </a:p>
          <a:p>
            <a:r>
              <a:rPr lang="es-ES" altLang="es-CL" dirty="0">
                <a:solidFill>
                  <a:schemeClr val="bg1"/>
                </a:solidFill>
                <a:latin typeface="Times New Roman" panose="02020603050405020304" pitchFamily="18" charset="0"/>
                <a:cs typeface="Times New Roman" panose="02020603050405020304" pitchFamily="18" charset="0"/>
              </a:rPr>
              <a:t>	</a:t>
            </a:r>
          </a:p>
        </p:txBody>
      </p:sp>
      <p:sp>
        <p:nvSpPr>
          <p:cNvPr id="6" name="CuadroTexto 5">
            <a:extLst>
              <a:ext uri="{FF2B5EF4-FFF2-40B4-BE49-F238E27FC236}">
                <a16:creationId xmlns:a16="http://schemas.microsoft.com/office/drawing/2014/main" id="{859492CE-6817-AD43-B2FC-F1EDD6DF1420}"/>
              </a:ext>
            </a:extLst>
          </p:cNvPr>
          <p:cNvSpPr txBox="1"/>
          <p:nvPr/>
        </p:nvSpPr>
        <p:spPr>
          <a:xfrm>
            <a:off x="486472" y="4067241"/>
            <a:ext cx="6236024" cy="2308324"/>
          </a:xfrm>
          <a:prstGeom prst="rect">
            <a:avLst/>
          </a:prstGeom>
          <a:noFill/>
        </p:spPr>
        <p:txBody>
          <a:bodyPr wrap="square" rtlCol="0">
            <a:spAutoFit/>
          </a:bodyPr>
          <a:lstStyle/>
          <a:p>
            <a:pPr algn="just"/>
            <a:r>
              <a:rPr lang="es-CL" sz="1200" dirty="0">
                <a:solidFill>
                  <a:srgbClr val="384248"/>
                </a:solidFill>
              </a:rPr>
              <a:t>Lorem ipsum dolor sit amet, consectetur adipiscing elit. Maecenas quis tortor et magna suscipit luctus. Phasellus luctus, eros sit amet pulvinar dignissim, tortor nibh vehicula enim, a ornare risus ex mollis turpis. In augue libero, laoreet at finibus sed, tincidunt et erat. Maecenas viverra consectetur nibh laoreet finibus. Pellentesque leo erat, gravida in feugiat sit amet, mollis sit amet lectus. Morbi egestas maximus nisi pharetra suscipit. Phasellus vehicula id nisi a fermentum. Nullam ultrices consectetur est, vel hendrerit purus convallis et. Proin mi lectus, sollicitudin a turpis venenatis, placerat consequat ipsum. Phasellus non enim in eros volutpat elementum et sed leo.</a:t>
            </a:r>
          </a:p>
          <a:p>
            <a:pPr algn="just"/>
            <a:endParaRPr lang="es-CL" sz="1200" dirty="0">
              <a:solidFill>
                <a:srgbClr val="384248"/>
              </a:solidFill>
            </a:endParaRPr>
          </a:p>
          <a:p>
            <a:pPr algn="just"/>
            <a:r>
              <a:rPr lang="es-CL" sz="1200" dirty="0">
                <a:solidFill>
                  <a:srgbClr val="384248"/>
                </a:solidFill>
              </a:rPr>
              <a:t>Proin viverra interdum tellus, sed vehicula sem malesuada eu. Ut blandit vulputate pellentesque. Ut mollis diam eget ex congue pulvinar. Quisque sollicitudin erat lorem, in porttitor ligula tristique vel. </a:t>
            </a:r>
          </a:p>
        </p:txBody>
      </p:sp>
      <p:sp>
        <p:nvSpPr>
          <p:cNvPr id="8" name="Rectángulo redondeado 7">
            <a:extLst>
              <a:ext uri="{FF2B5EF4-FFF2-40B4-BE49-F238E27FC236}">
                <a16:creationId xmlns:a16="http://schemas.microsoft.com/office/drawing/2014/main" id="{10E0467E-5C65-4E47-9819-B0B06E5E66A2}"/>
              </a:ext>
            </a:extLst>
          </p:cNvPr>
          <p:cNvSpPr/>
          <p:nvPr/>
        </p:nvSpPr>
        <p:spPr>
          <a:xfrm>
            <a:off x="486471" y="3376985"/>
            <a:ext cx="6236023" cy="489730"/>
          </a:xfrm>
          <a:prstGeom prst="roundRect">
            <a:avLst/>
          </a:prstGeom>
          <a:solidFill>
            <a:srgbClr val="36434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AF9460E8-FB8B-554E-9B03-95477B32FC7D}"/>
              </a:ext>
            </a:extLst>
          </p:cNvPr>
          <p:cNvSpPr txBox="1"/>
          <p:nvPr/>
        </p:nvSpPr>
        <p:spPr>
          <a:xfrm>
            <a:off x="3106940" y="3476481"/>
            <a:ext cx="1042273" cy="307777"/>
          </a:xfrm>
          <a:prstGeom prst="rect">
            <a:avLst/>
          </a:prstGeom>
          <a:noFill/>
        </p:spPr>
        <p:txBody>
          <a:bodyPr wrap="none" rtlCol="0">
            <a:spAutoFit/>
          </a:bodyPr>
          <a:lstStyle/>
          <a:p>
            <a:r>
              <a:rPr lang="es-CL" sz="1400" dirty="0">
                <a:solidFill>
                  <a:schemeClr val="bg1"/>
                </a:solidFill>
                <a:latin typeface="Times New Roman" panose="02020603050405020304" pitchFamily="18" charset="0"/>
                <a:cs typeface="Times New Roman" panose="02020603050405020304" pitchFamily="18" charset="0"/>
              </a:rPr>
              <a:t>OBJETIVO</a:t>
            </a:r>
          </a:p>
        </p:txBody>
      </p:sp>
      <p:sp>
        <p:nvSpPr>
          <p:cNvPr id="9" name="Rectángulo redondeado 8">
            <a:extLst>
              <a:ext uri="{FF2B5EF4-FFF2-40B4-BE49-F238E27FC236}">
                <a16:creationId xmlns:a16="http://schemas.microsoft.com/office/drawing/2014/main" id="{46C47E4A-3426-AE40-9892-81AB493AA18C}"/>
              </a:ext>
            </a:extLst>
          </p:cNvPr>
          <p:cNvSpPr/>
          <p:nvPr/>
        </p:nvSpPr>
        <p:spPr>
          <a:xfrm>
            <a:off x="486471" y="6408030"/>
            <a:ext cx="6236023" cy="489730"/>
          </a:xfrm>
          <a:prstGeom prst="roundRect">
            <a:avLst/>
          </a:prstGeom>
          <a:solidFill>
            <a:srgbClr val="36434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BE8E6F97-812D-C048-9461-D40060EF2EA6}"/>
              </a:ext>
            </a:extLst>
          </p:cNvPr>
          <p:cNvSpPr txBox="1"/>
          <p:nvPr/>
        </p:nvSpPr>
        <p:spPr>
          <a:xfrm>
            <a:off x="3191455" y="6520072"/>
            <a:ext cx="1042273" cy="307777"/>
          </a:xfrm>
          <a:prstGeom prst="rect">
            <a:avLst/>
          </a:prstGeom>
          <a:noFill/>
        </p:spPr>
        <p:txBody>
          <a:bodyPr wrap="none" rtlCol="0">
            <a:spAutoFit/>
          </a:bodyPr>
          <a:lstStyle/>
          <a:p>
            <a:r>
              <a:rPr lang="es-CL" sz="1400" dirty="0">
                <a:solidFill>
                  <a:schemeClr val="bg1"/>
                </a:solidFill>
                <a:latin typeface="Times New Roman" panose="02020603050405020304" pitchFamily="18" charset="0"/>
                <a:cs typeface="Times New Roman" panose="02020603050405020304" pitchFamily="18" charset="0"/>
              </a:rPr>
              <a:t>RESUMEN</a:t>
            </a:r>
          </a:p>
        </p:txBody>
      </p:sp>
      <p:pic>
        <p:nvPicPr>
          <p:cNvPr id="12" name="Imagen 11">
            <a:extLst>
              <a:ext uri="{FF2B5EF4-FFF2-40B4-BE49-F238E27FC236}">
                <a16:creationId xmlns:a16="http://schemas.microsoft.com/office/drawing/2014/main" id="{9466B7B3-55AB-604F-A856-FC42A9462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633" y="8372642"/>
            <a:ext cx="3692583" cy="1699632"/>
          </a:xfrm>
          <a:prstGeom prst="rect">
            <a:avLst/>
          </a:prstGeom>
        </p:spPr>
      </p:pic>
      <p:sp>
        <p:nvSpPr>
          <p:cNvPr id="11" name="CuadroTexto 10">
            <a:extLst>
              <a:ext uri="{FF2B5EF4-FFF2-40B4-BE49-F238E27FC236}">
                <a16:creationId xmlns:a16="http://schemas.microsoft.com/office/drawing/2014/main" id="{5CBD3D74-9207-4B4E-BFCA-154EFF2435F3}"/>
              </a:ext>
            </a:extLst>
          </p:cNvPr>
          <p:cNvSpPr txBox="1"/>
          <p:nvPr/>
        </p:nvSpPr>
        <p:spPr>
          <a:xfrm>
            <a:off x="486472" y="7078190"/>
            <a:ext cx="6236024" cy="1754326"/>
          </a:xfrm>
          <a:prstGeom prst="rect">
            <a:avLst/>
          </a:prstGeom>
          <a:noFill/>
        </p:spPr>
        <p:txBody>
          <a:bodyPr wrap="square" rtlCol="0">
            <a:spAutoFit/>
          </a:bodyPr>
          <a:lstStyle/>
          <a:p>
            <a:pPr algn="just"/>
            <a:r>
              <a:rPr lang="es-CL" sz="1200" dirty="0">
                <a:solidFill>
                  <a:srgbClr val="364348"/>
                </a:solidFill>
                <a:latin typeface="Times New Roman" panose="02020603050405020304" pitchFamily="18" charset="0"/>
                <a:cs typeface="Times New Roman" panose="02020603050405020304" pitchFamily="18" charset="0"/>
              </a:rPr>
              <a:t>	</a:t>
            </a:r>
            <a:r>
              <a:rPr lang="es-CL" sz="1200" dirty="0">
                <a:solidFill>
                  <a:srgbClr val="384248"/>
                </a:solidFill>
              </a:rPr>
              <a:t>Lorem ipsum dolor sit amet, consectetur adipiscing elit. Maecenas quis tortor et magna suscipit luctus. Phasellus luctus, eros sit amet pulvinar dignissim, tortor nibh vehicula enim, a ornare risus ex mollis turpis. In augue libero, laoreet at finibus sed, tincidunt et erat. Maecenas viverra consectetur nibh laoreet finibus. Pellentesque leo erat, gravida in feugiat sit amet, mollis sit amet lectus. Morbi egestas maximus nisi pharetra suscipit. Phasellus vehicula id nisi a fermentum. Nullam ultrices consectetur est, vel hendrerit purus convallis et. Proin mi lectus, sollicitudin a turpis venenatis, placerat consequat ipsum. Phasellus non enim in eros volutpat elementum et sed leo.</a:t>
            </a:r>
          </a:p>
          <a:p>
            <a:pPr algn="just"/>
            <a:endParaRPr lang="es-ES_tradnl" altLang="es-CL" sz="1200" dirty="0">
              <a:solidFill>
                <a:srgbClr val="364348"/>
              </a:solidFill>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D3232661-788D-714D-ABA7-2B0E21B5CE4A}"/>
              </a:ext>
            </a:extLst>
          </p:cNvPr>
          <p:cNvSpPr txBox="1"/>
          <p:nvPr/>
        </p:nvSpPr>
        <p:spPr>
          <a:xfrm>
            <a:off x="486472" y="10359275"/>
            <a:ext cx="6236024" cy="2492990"/>
          </a:xfrm>
          <a:prstGeom prst="rect">
            <a:avLst/>
          </a:prstGeom>
          <a:noFill/>
        </p:spPr>
        <p:txBody>
          <a:bodyPr wrap="square" rtlCol="0">
            <a:spAutoFit/>
          </a:bodyPr>
          <a:lstStyle/>
          <a:p>
            <a:pPr algn="just"/>
            <a:r>
              <a:rPr lang="es-CL" sz="1200" dirty="0">
                <a:solidFill>
                  <a:srgbClr val="364348"/>
                </a:solidFill>
                <a:latin typeface="Times New Roman" panose="02020603050405020304" pitchFamily="18" charset="0"/>
                <a:cs typeface="Times New Roman" panose="02020603050405020304" pitchFamily="18" charset="0"/>
              </a:rPr>
              <a:t>	</a:t>
            </a:r>
            <a:r>
              <a:rPr lang="es-CL" sz="1200" dirty="0">
                <a:solidFill>
                  <a:srgbClr val="384248"/>
                </a:solidFill>
              </a:rPr>
              <a:t>Proin viverra interdum tellus, sed vehicula sem malesuada eu. Ut blandit vulputate pellentesque. Ut mollis diam eget ex congue pulvinar. Quisque sollicitudin erat lorem, in porttitor ligula tristique vel. </a:t>
            </a:r>
          </a:p>
          <a:p>
            <a:pPr algn="just"/>
            <a:endParaRPr lang="es-ES_tradnl" altLang="es-CL" sz="1200" dirty="0">
              <a:solidFill>
                <a:srgbClr val="364348"/>
              </a:solidFill>
              <a:latin typeface="Times New Roman" panose="02020603050405020304" pitchFamily="18" charset="0"/>
              <a:cs typeface="Times New Roman" panose="02020603050405020304" pitchFamily="18" charset="0"/>
            </a:endParaRPr>
          </a:p>
          <a:p>
            <a:pPr algn="just"/>
            <a:r>
              <a:rPr lang="es-CL" sz="1200" dirty="0">
                <a:solidFill>
                  <a:srgbClr val="384248"/>
                </a:solidFill>
              </a:rPr>
              <a:t>Proin viverra interdum tellus, sed vehicula sem malesuada eu. Ut blandit vulputate pellentesque. Ut mollis diam eget ex congue pulvinar. Quisque sollicitudin erat lorem, in porttitor ligula tristique vel. </a:t>
            </a:r>
          </a:p>
          <a:p>
            <a:pPr algn="just"/>
            <a:endParaRPr lang="es-ES" sz="1200" dirty="0">
              <a:solidFill>
                <a:srgbClr val="364348"/>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s-CL" sz="1200" dirty="0">
                <a:solidFill>
                  <a:srgbClr val="384248"/>
                </a:solidFill>
              </a:rPr>
              <a:t>Proin viverra interdum tellus, sed vehicula sem malesuada eu. </a:t>
            </a:r>
          </a:p>
          <a:p>
            <a:pPr marL="171450" indent="-171450" algn="just">
              <a:buFont typeface="Arial" panose="020B0604020202020204" pitchFamily="34" charset="0"/>
              <a:buChar char="•"/>
            </a:pPr>
            <a:r>
              <a:rPr lang="es-CL" sz="1200" dirty="0">
                <a:solidFill>
                  <a:srgbClr val="384248"/>
                </a:solidFill>
              </a:rPr>
              <a:t>Ut blandit vulputate pellentesque. </a:t>
            </a:r>
          </a:p>
          <a:p>
            <a:pPr marL="171450" indent="-171450" algn="just">
              <a:buFont typeface="Arial" panose="020B0604020202020204" pitchFamily="34" charset="0"/>
              <a:buChar char="•"/>
            </a:pPr>
            <a:r>
              <a:rPr lang="es-CL" sz="1200" dirty="0">
                <a:solidFill>
                  <a:srgbClr val="384248"/>
                </a:solidFill>
              </a:rPr>
              <a:t>Ut mollis diam eget ex congue pulvinar. </a:t>
            </a:r>
          </a:p>
          <a:p>
            <a:pPr marL="171450" indent="-171450" algn="just">
              <a:buFont typeface="Arial" panose="020B0604020202020204" pitchFamily="34" charset="0"/>
              <a:buChar char="•"/>
            </a:pPr>
            <a:r>
              <a:rPr lang="es-CL" sz="1200" dirty="0">
                <a:solidFill>
                  <a:srgbClr val="384248"/>
                </a:solidFill>
              </a:rPr>
              <a:t>Quisque sollicitudin erat lorem, in porttitor ligula tristique vel. </a:t>
            </a:r>
          </a:p>
          <a:p>
            <a:pPr algn="just"/>
            <a:endParaRPr lang="es-ES_tradnl" altLang="es-CL" sz="1200" dirty="0">
              <a:solidFill>
                <a:srgbClr val="364348"/>
              </a:solidFill>
              <a:latin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2A76C4CB-D740-2941-A1E4-12EBDB435B6E}"/>
              </a:ext>
            </a:extLst>
          </p:cNvPr>
          <p:cNvPicPr/>
          <p:nvPr/>
        </p:nvPicPr>
        <p:blipFill>
          <a:blip r:embed="rId3">
            <a:extLst>
              <a:ext uri="{28A0092B-C50C-407E-A947-70E740481C1C}">
                <a14:useLocalDpi xmlns:a14="http://schemas.microsoft.com/office/drawing/2010/main" val="0"/>
              </a:ext>
            </a:extLst>
          </a:blip>
          <a:stretch>
            <a:fillRect/>
          </a:stretch>
        </p:blipFill>
        <p:spPr>
          <a:xfrm>
            <a:off x="695970" y="13205072"/>
            <a:ext cx="1950085" cy="2447925"/>
          </a:xfrm>
          <a:prstGeom prst="rect">
            <a:avLst/>
          </a:prstGeom>
        </p:spPr>
      </p:pic>
      <p:pic>
        <p:nvPicPr>
          <p:cNvPr id="16" name="Imagen 15">
            <a:extLst>
              <a:ext uri="{FF2B5EF4-FFF2-40B4-BE49-F238E27FC236}">
                <a16:creationId xmlns:a16="http://schemas.microsoft.com/office/drawing/2014/main" id="{530B8690-E0CC-AF40-B49E-7B76FFC789A2}"/>
              </a:ext>
            </a:extLst>
          </p:cNvPr>
          <p:cNvPicPr/>
          <p:nvPr/>
        </p:nvPicPr>
        <p:blipFill rotWithShape="1">
          <a:blip r:embed="rId4">
            <a:extLst>
              <a:ext uri="{28A0092B-C50C-407E-A947-70E740481C1C}">
                <a14:useLocalDpi xmlns:a14="http://schemas.microsoft.com/office/drawing/2010/main" val="0"/>
              </a:ext>
            </a:extLst>
          </a:blip>
          <a:srcRect b="1472"/>
          <a:stretch/>
        </p:blipFill>
        <p:spPr bwMode="auto">
          <a:xfrm>
            <a:off x="2466894" y="13218689"/>
            <a:ext cx="1848485" cy="2466975"/>
          </a:xfrm>
          <a:prstGeom prst="rect">
            <a:avLst/>
          </a:prstGeom>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BCF71C44-9D7E-6346-9D12-F873950F3BD3}"/>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4465098" y="13686855"/>
            <a:ext cx="1791335" cy="1929765"/>
          </a:xfrm>
          <a:prstGeom prst="rect">
            <a:avLst/>
          </a:prstGeom>
          <a:ln>
            <a:noFill/>
          </a:ln>
          <a:extLst>
            <a:ext uri="{53640926-AAD7-44D8-BBD7-CCE9431645EC}">
              <a14:shadowObscured xmlns:a14="http://schemas.microsoft.com/office/drawing/2010/main"/>
            </a:ext>
          </a:extLst>
        </p:spPr>
      </p:pic>
      <p:sp>
        <p:nvSpPr>
          <p:cNvPr id="18" name="CuadroTexto 17">
            <a:extLst>
              <a:ext uri="{FF2B5EF4-FFF2-40B4-BE49-F238E27FC236}">
                <a16:creationId xmlns:a16="http://schemas.microsoft.com/office/drawing/2014/main" id="{583EDAD2-FDFC-1349-879C-6533E2BC3B1F}"/>
              </a:ext>
            </a:extLst>
          </p:cNvPr>
          <p:cNvSpPr txBox="1"/>
          <p:nvPr/>
        </p:nvSpPr>
        <p:spPr>
          <a:xfrm>
            <a:off x="1259030" y="15708538"/>
            <a:ext cx="2967466" cy="276999"/>
          </a:xfrm>
          <a:prstGeom prst="rect">
            <a:avLst/>
          </a:prstGeom>
          <a:noFill/>
        </p:spPr>
        <p:txBody>
          <a:bodyPr wrap="square" rtlCol="0">
            <a:spAutoFit/>
          </a:bodyPr>
          <a:lstStyle/>
          <a:p>
            <a:r>
              <a:rPr lang="es-CL" sz="1200" dirty="0">
                <a:solidFill>
                  <a:srgbClr val="364348"/>
                </a:solidFill>
                <a:latin typeface="Times New Roman" panose="02020603050405020304" pitchFamily="18" charset="0"/>
                <a:cs typeface="Times New Roman" panose="02020603050405020304" pitchFamily="18" charset="0"/>
              </a:rPr>
              <a:t>Figura 2. </a:t>
            </a:r>
            <a:r>
              <a:rPr lang="es-CL" sz="1200" dirty="0">
                <a:solidFill>
                  <a:srgbClr val="384248"/>
                </a:solidFill>
              </a:rPr>
              <a:t>Proin viverra interdum tellus, sed. </a:t>
            </a:r>
            <a:endParaRPr lang="es-CL" sz="1200" dirty="0">
              <a:solidFill>
                <a:srgbClr val="364348"/>
              </a:solidFill>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47367F6C-4686-A244-A202-2F3ABB09BF73}"/>
              </a:ext>
            </a:extLst>
          </p:cNvPr>
          <p:cNvSpPr txBox="1"/>
          <p:nvPr/>
        </p:nvSpPr>
        <p:spPr>
          <a:xfrm>
            <a:off x="4293101" y="15716855"/>
            <a:ext cx="2488658" cy="276999"/>
          </a:xfrm>
          <a:prstGeom prst="rect">
            <a:avLst/>
          </a:prstGeom>
          <a:noFill/>
        </p:spPr>
        <p:txBody>
          <a:bodyPr wrap="square" rtlCol="0">
            <a:spAutoFit/>
          </a:bodyPr>
          <a:lstStyle/>
          <a:p>
            <a:r>
              <a:rPr lang="es-CL" sz="1200" dirty="0">
                <a:solidFill>
                  <a:srgbClr val="364348"/>
                </a:solidFill>
                <a:latin typeface="Times New Roman" panose="02020603050405020304" pitchFamily="18" charset="0"/>
                <a:cs typeface="Times New Roman" panose="02020603050405020304" pitchFamily="18" charset="0"/>
              </a:rPr>
              <a:t>Figura 3. </a:t>
            </a:r>
            <a:r>
              <a:rPr lang="es-CL" sz="1200" dirty="0">
                <a:solidFill>
                  <a:srgbClr val="384248"/>
                </a:solidFill>
              </a:rPr>
              <a:t>Proin viverra interdum.</a:t>
            </a:r>
            <a:endParaRPr lang="es-CL" sz="1200" dirty="0">
              <a:solidFill>
                <a:srgbClr val="364348"/>
              </a:solidFill>
              <a:latin typeface="Times New Roman" panose="02020603050405020304" pitchFamily="18" charset="0"/>
              <a:cs typeface="Times New Roman" panose="02020603050405020304" pitchFamily="18" charset="0"/>
            </a:endParaRPr>
          </a:p>
        </p:txBody>
      </p:sp>
      <p:pic>
        <p:nvPicPr>
          <p:cNvPr id="20" name="Imagen 19">
            <a:extLst>
              <a:ext uri="{FF2B5EF4-FFF2-40B4-BE49-F238E27FC236}">
                <a16:creationId xmlns:a16="http://schemas.microsoft.com/office/drawing/2014/main" id="{5284C92F-E332-E946-9E2F-37D4C18CE216}"/>
              </a:ext>
            </a:extLst>
          </p:cNvPr>
          <p:cNvPicPr>
            <a:picLocks noChangeAspect="1"/>
          </p:cNvPicPr>
          <p:nvPr/>
        </p:nvPicPr>
        <p:blipFill rotWithShape="1">
          <a:blip r:embed="rId6"/>
          <a:srcRect l="33733" t="301" r="34790" b="4091"/>
          <a:stretch/>
        </p:blipFill>
        <p:spPr>
          <a:xfrm>
            <a:off x="4026414" y="16276775"/>
            <a:ext cx="1652325" cy="2685081"/>
          </a:xfrm>
          <a:prstGeom prst="rect">
            <a:avLst/>
          </a:prstGeom>
          <a:ln>
            <a:solidFill>
              <a:schemeClr val="accent2">
                <a:lumMod val="50000"/>
              </a:schemeClr>
            </a:solidFill>
          </a:ln>
        </p:spPr>
      </p:pic>
      <p:pic>
        <p:nvPicPr>
          <p:cNvPr id="21" name="Imagen 20" descr="Imagen que contiene hecho de madera, madera, tablero, blanco&#10;&#10;Descripción generada automáticamente">
            <a:extLst>
              <a:ext uri="{FF2B5EF4-FFF2-40B4-BE49-F238E27FC236}">
                <a16:creationId xmlns:a16="http://schemas.microsoft.com/office/drawing/2014/main" id="{0FF13416-EB2B-9D4D-A5A5-03982F7A5F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49" t="2737" r="10722" b="6526"/>
          <a:stretch/>
        </p:blipFill>
        <p:spPr>
          <a:xfrm>
            <a:off x="1598316" y="16276776"/>
            <a:ext cx="1497328" cy="2672437"/>
          </a:xfrm>
          <a:prstGeom prst="rect">
            <a:avLst/>
          </a:prstGeom>
          <a:ln>
            <a:solidFill>
              <a:schemeClr val="accent2">
                <a:lumMod val="50000"/>
              </a:schemeClr>
            </a:solidFill>
          </a:ln>
        </p:spPr>
      </p:pic>
      <p:sp>
        <p:nvSpPr>
          <p:cNvPr id="22" name="CuadroTexto 21">
            <a:extLst>
              <a:ext uri="{FF2B5EF4-FFF2-40B4-BE49-F238E27FC236}">
                <a16:creationId xmlns:a16="http://schemas.microsoft.com/office/drawing/2014/main" id="{E876D820-5E1C-5C4A-BE0A-79C87746EAE7}"/>
              </a:ext>
            </a:extLst>
          </p:cNvPr>
          <p:cNvSpPr txBox="1"/>
          <p:nvPr/>
        </p:nvSpPr>
        <p:spPr>
          <a:xfrm>
            <a:off x="1426818" y="19048121"/>
            <a:ext cx="2376261" cy="276999"/>
          </a:xfrm>
          <a:prstGeom prst="rect">
            <a:avLst/>
          </a:prstGeom>
          <a:noFill/>
        </p:spPr>
        <p:txBody>
          <a:bodyPr wrap="square" rtlCol="0">
            <a:spAutoFit/>
          </a:bodyPr>
          <a:lstStyle/>
          <a:p>
            <a:r>
              <a:rPr lang="es-CL" sz="1200" dirty="0">
                <a:solidFill>
                  <a:srgbClr val="364348"/>
                </a:solidFill>
                <a:latin typeface="Times New Roman" panose="02020603050405020304" pitchFamily="18" charset="0"/>
                <a:cs typeface="Times New Roman" panose="02020603050405020304" pitchFamily="18" charset="0"/>
              </a:rPr>
              <a:t>Figura 4. </a:t>
            </a:r>
            <a:r>
              <a:rPr lang="es-CL" sz="1200" dirty="0">
                <a:solidFill>
                  <a:srgbClr val="384248"/>
                </a:solidFill>
              </a:rPr>
              <a:t>Proin viverra interdum. </a:t>
            </a:r>
            <a:endParaRPr lang="es-CL" sz="1200" dirty="0">
              <a:solidFill>
                <a:srgbClr val="364348"/>
              </a:solidFill>
              <a:latin typeface="Times New Roman" panose="02020603050405020304" pitchFamily="18" charset="0"/>
              <a:cs typeface="Times New Roman" panose="02020603050405020304" pitchFamily="18" charset="0"/>
            </a:endParaRPr>
          </a:p>
        </p:txBody>
      </p:sp>
      <p:sp>
        <p:nvSpPr>
          <p:cNvPr id="23" name="CuadroTexto 22">
            <a:extLst>
              <a:ext uri="{FF2B5EF4-FFF2-40B4-BE49-F238E27FC236}">
                <a16:creationId xmlns:a16="http://schemas.microsoft.com/office/drawing/2014/main" id="{8E2BAC67-218E-CA40-9809-061A9DAAFE24}"/>
              </a:ext>
            </a:extLst>
          </p:cNvPr>
          <p:cNvSpPr txBox="1"/>
          <p:nvPr/>
        </p:nvSpPr>
        <p:spPr>
          <a:xfrm>
            <a:off x="3838937" y="19030901"/>
            <a:ext cx="2376261" cy="276999"/>
          </a:xfrm>
          <a:prstGeom prst="rect">
            <a:avLst/>
          </a:prstGeom>
          <a:noFill/>
        </p:spPr>
        <p:txBody>
          <a:bodyPr wrap="square" rtlCol="0">
            <a:spAutoFit/>
          </a:bodyPr>
          <a:lstStyle/>
          <a:p>
            <a:r>
              <a:rPr lang="es-CL" sz="1200" dirty="0">
                <a:solidFill>
                  <a:srgbClr val="364348"/>
                </a:solidFill>
                <a:latin typeface="Times New Roman" panose="02020603050405020304" pitchFamily="18" charset="0"/>
                <a:cs typeface="Times New Roman" panose="02020603050405020304" pitchFamily="18" charset="0"/>
              </a:rPr>
              <a:t>Figura 5. </a:t>
            </a:r>
            <a:r>
              <a:rPr lang="es-CL" sz="1200" dirty="0">
                <a:solidFill>
                  <a:srgbClr val="384248"/>
                </a:solidFill>
              </a:rPr>
              <a:t>Proin viverra interdum. </a:t>
            </a:r>
            <a:endParaRPr lang="es-CL" sz="1200" dirty="0">
              <a:solidFill>
                <a:srgbClr val="364348"/>
              </a:solidFill>
              <a:latin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5B3FB3AC-FF36-A243-850B-1F8E4AD2A69C}"/>
              </a:ext>
            </a:extLst>
          </p:cNvPr>
          <p:cNvSpPr txBox="1"/>
          <p:nvPr/>
        </p:nvSpPr>
        <p:spPr>
          <a:xfrm>
            <a:off x="7109570" y="4049313"/>
            <a:ext cx="6504180" cy="830997"/>
          </a:xfrm>
          <a:prstGeom prst="rect">
            <a:avLst/>
          </a:prstGeom>
          <a:noFill/>
        </p:spPr>
        <p:txBody>
          <a:bodyPr wrap="square" rtlCol="0">
            <a:spAutoFit/>
          </a:bodyPr>
          <a:lstStyle/>
          <a:p>
            <a:pPr algn="just"/>
            <a:r>
              <a:rPr lang="es-ES" altLang="es-CL" sz="1200" dirty="0">
                <a:solidFill>
                  <a:srgbClr val="364348"/>
                </a:solidFill>
                <a:latin typeface="Times New Roman" panose="02020603050405020304" pitchFamily="18" charset="0"/>
                <a:cs typeface="Times New Roman" panose="02020603050405020304" pitchFamily="18" charset="0"/>
              </a:rPr>
              <a:t>	</a:t>
            </a:r>
            <a:r>
              <a:rPr lang="es-CL" sz="1200" dirty="0">
                <a:solidFill>
                  <a:srgbClr val="384248"/>
                </a:solidFill>
              </a:rPr>
              <a:t>Proin viverra interdum tellus, sed vehicula sem malesuada eu. Ut blandit vulputate pellentesque. Ut mollis diam eget ex congue pulvinar. Quisque sollicitudin erat lorem, in porttitor ligula tristique vel. </a:t>
            </a:r>
          </a:p>
          <a:p>
            <a:pPr algn="just"/>
            <a:endParaRPr lang="es-CL" sz="1200" dirty="0">
              <a:solidFill>
                <a:srgbClr val="364348"/>
              </a:solidFill>
              <a:latin typeface="Times New Roman" panose="02020603050405020304" pitchFamily="18" charset="0"/>
              <a:cs typeface="Times New Roman" panose="02020603050405020304" pitchFamily="18" charset="0"/>
            </a:endParaRPr>
          </a:p>
        </p:txBody>
      </p:sp>
      <p:sp>
        <p:nvSpPr>
          <p:cNvPr id="32" name="Rectángulo redondeado 31">
            <a:extLst>
              <a:ext uri="{FF2B5EF4-FFF2-40B4-BE49-F238E27FC236}">
                <a16:creationId xmlns:a16="http://schemas.microsoft.com/office/drawing/2014/main" id="{2F45906D-088E-FB43-9EE0-EF2E755F0CF2}"/>
              </a:ext>
            </a:extLst>
          </p:cNvPr>
          <p:cNvSpPr/>
          <p:nvPr/>
        </p:nvSpPr>
        <p:spPr>
          <a:xfrm>
            <a:off x="7074401" y="3390684"/>
            <a:ext cx="6454780" cy="489730"/>
          </a:xfrm>
          <a:prstGeom prst="roundRect">
            <a:avLst/>
          </a:prstGeom>
          <a:solidFill>
            <a:srgbClr val="36434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33" name="CuadroTexto 32">
            <a:extLst>
              <a:ext uri="{FF2B5EF4-FFF2-40B4-BE49-F238E27FC236}">
                <a16:creationId xmlns:a16="http://schemas.microsoft.com/office/drawing/2014/main" id="{E1612771-1AD1-1247-B569-D5535BC60C29}"/>
              </a:ext>
            </a:extLst>
          </p:cNvPr>
          <p:cNvSpPr txBox="1"/>
          <p:nvPr/>
        </p:nvSpPr>
        <p:spPr>
          <a:xfrm>
            <a:off x="9651813" y="3470307"/>
            <a:ext cx="1319207" cy="307777"/>
          </a:xfrm>
          <a:prstGeom prst="rect">
            <a:avLst/>
          </a:prstGeom>
          <a:noFill/>
        </p:spPr>
        <p:txBody>
          <a:bodyPr wrap="none" rtlCol="0">
            <a:spAutoFit/>
          </a:bodyPr>
          <a:lstStyle/>
          <a:p>
            <a:r>
              <a:rPr lang="es-CL" sz="1400" dirty="0">
                <a:solidFill>
                  <a:schemeClr val="bg1"/>
                </a:solidFill>
                <a:latin typeface="Times New Roman" panose="02020603050405020304" pitchFamily="18" charset="0"/>
                <a:cs typeface="Times New Roman" panose="02020603050405020304" pitchFamily="18" charset="0"/>
              </a:rPr>
              <a:t>RESULTADOS</a:t>
            </a:r>
          </a:p>
        </p:txBody>
      </p:sp>
      <p:sp>
        <p:nvSpPr>
          <p:cNvPr id="34" name="CuadroTexto 33">
            <a:extLst>
              <a:ext uri="{FF2B5EF4-FFF2-40B4-BE49-F238E27FC236}">
                <a16:creationId xmlns:a16="http://schemas.microsoft.com/office/drawing/2014/main" id="{F87D6D42-EF0D-EF4E-B800-F6190DE2F304}"/>
              </a:ext>
            </a:extLst>
          </p:cNvPr>
          <p:cNvSpPr txBox="1"/>
          <p:nvPr/>
        </p:nvSpPr>
        <p:spPr>
          <a:xfrm>
            <a:off x="10807751" y="7566614"/>
            <a:ext cx="3163473" cy="276999"/>
          </a:xfrm>
          <a:prstGeom prst="rect">
            <a:avLst/>
          </a:prstGeom>
          <a:noFill/>
        </p:spPr>
        <p:txBody>
          <a:bodyPr wrap="square" rtlCol="0">
            <a:spAutoFit/>
          </a:bodyPr>
          <a:lstStyle/>
          <a:p>
            <a:pPr algn="ctr"/>
            <a:r>
              <a:rPr lang="es-CL" sz="1200" dirty="0">
                <a:solidFill>
                  <a:srgbClr val="384248"/>
                </a:solidFill>
              </a:rPr>
              <a:t>Proin viverra interdum.</a:t>
            </a:r>
            <a:endParaRPr lang="es-CL" sz="1200" dirty="0">
              <a:solidFill>
                <a:srgbClr val="364348"/>
              </a:solidFill>
              <a:latin typeface="Times New Roman" panose="02020603050405020304" pitchFamily="18" charset="0"/>
              <a:cs typeface="Times New Roman" panose="02020603050405020304" pitchFamily="18" charset="0"/>
            </a:endParaRPr>
          </a:p>
        </p:txBody>
      </p:sp>
      <p:graphicFrame>
        <p:nvGraphicFramePr>
          <p:cNvPr id="35" name="Gráfico 34">
            <a:extLst>
              <a:ext uri="{FF2B5EF4-FFF2-40B4-BE49-F238E27FC236}">
                <a16:creationId xmlns:a16="http://schemas.microsoft.com/office/drawing/2014/main" id="{B6AC5DD3-A746-8543-8618-A0D32880E201}"/>
              </a:ext>
            </a:extLst>
          </p:cNvPr>
          <p:cNvGraphicFramePr/>
          <p:nvPr>
            <p:extLst>
              <p:ext uri="{D42A27DB-BD31-4B8C-83A1-F6EECF244321}">
                <p14:modId xmlns:p14="http://schemas.microsoft.com/office/powerpoint/2010/main" val="4127757887"/>
              </p:ext>
            </p:extLst>
          </p:nvPr>
        </p:nvGraphicFramePr>
        <p:xfrm>
          <a:off x="7110914" y="5165262"/>
          <a:ext cx="3298376" cy="238934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6" name="Gráfico 35">
            <a:extLst>
              <a:ext uri="{FF2B5EF4-FFF2-40B4-BE49-F238E27FC236}">
                <a16:creationId xmlns:a16="http://schemas.microsoft.com/office/drawing/2014/main" id="{A73191E8-5865-404F-B92F-3341458AD5EE}"/>
              </a:ext>
            </a:extLst>
          </p:cNvPr>
          <p:cNvGraphicFramePr/>
          <p:nvPr>
            <p:extLst>
              <p:ext uri="{D42A27DB-BD31-4B8C-83A1-F6EECF244321}">
                <p14:modId xmlns:p14="http://schemas.microsoft.com/office/powerpoint/2010/main" val="114899851"/>
              </p:ext>
            </p:extLst>
          </p:nvPr>
        </p:nvGraphicFramePr>
        <p:xfrm>
          <a:off x="10307033" y="5225521"/>
          <a:ext cx="3271547" cy="232363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Gráfico 36">
            <a:extLst>
              <a:ext uri="{FF2B5EF4-FFF2-40B4-BE49-F238E27FC236}">
                <a16:creationId xmlns:a16="http://schemas.microsoft.com/office/drawing/2014/main" id="{B23594E4-FF5C-464F-88DE-9908A6DD174D}"/>
              </a:ext>
            </a:extLst>
          </p:cNvPr>
          <p:cNvGraphicFramePr/>
          <p:nvPr>
            <p:extLst>
              <p:ext uri="{D42A27DB-BD31-4B8C-83A1-F6EECF244321}">
                <p14:modId xmlns:p14="http://schemas.microsoft.com/office/powerpoint/2010/main" val="1837679208"/>
              </p:ext>
            </p:extLst>
          </p:nvPr>
        </p:nvGraphicFramePr>
        <p:xfrm>
          <a:off x="7109497" y="8220332"/>
          <a:ext cx="3179951" cy="2260276"/>
        </p:xfrm>
        <a:graphic>
          <a:graphicData uri="http://schemas.openxmlformats.org/drawingml/2006/chart">
            <c:chart xmlns:c="http://schemas.openxmlformats.org/drawingml/2006/chart" xmlns:r="http://schemas.openxmlformats.org/officeDocument/2006/relationships" r:id="rId10"/>
          </a:graphicData>
        </a:graphic>
      </p:graphicFrame>
      <p:sp>
        <p:nvSpPr>
          <p:cNvPr id="38" name="CuadroTexto 37">
            <a:extLst>
              <a:ext uri="{FF2B5EF4-FFF2-40B4-BE49-F238E27FC236}">
                <a16:creationId xmlns:a16="http://schemas.microsoft.com/office/drawing/2014/main" id="{1BAF32A7-1B75-1F40-A8C1-B049A72F8590}"/>
              </a:ext>
            </a:extLst>
          </p:cNvPr>
          <p:cNvSpPr txBox="1"/>
          <p:nvPr/>
        </p:nvSpPr>
        <p:spPr>
          <a:xfrm>
            <a:off x="7356086" y="10585094"/>
            <a:ext cx="3388682" cy="276999"/>
          </a:xfrm>
          <a:prstGeom prst="rect">
            <a:avLst/>
          </a:prstGeom>
          <a:noFill/>
        </p:spPr>
        <p:txBody>
          <a:bodyPr wrap="square" rtlCol="0">
            <a:spAutoFit/>
          </a:bodyPr>
          <a:lstStyle/>
          <a:p>
            <a:pPr algn="ctr"/>
            <a:r>
              <a:rPr lang="es-CL" sz="1200" dirty="0">
                <a:solidFill>
                  <a:srgbClr val="384248"/>
                </a:solidFill>
              </a:rPr>
              <a:t>Proin viverra interdum.</a:t>
            </a:r>
            <a:endParaRPr lang="es-CL" sz="1200" dirty="0">
              <a:solidFill>
                <a:srgbClr val="364348"/>
              </a:solidFill>
              <a:latin typeface="Times New Roman" panose="02020603050405020304" pitchFamily="18" charset="0"/>
              <a:cs typeface="Times New Roman" panose="02020603050405020304" pitchFamily="18" charset="0"/>
            </a:endParaRPr>
          </a:p>
        </p:txBody>
      </p:sp>
      <p:graphicFrame>
        <p:nvGraphicFramePr>
          <p:cNvPr id="39" name="Gráfico 38">
            <a:extLst>
              <a:ext uri="{FF2B5EF4-FFF2-40B4-BE49-F238E27FC236}">
                <a16:creationId xmlns:a16="http://schemas.microsoft.com/office/drawing/2014/main" id="{1F10B97C-B90D-6541-A65F-C854F44F7E08}"/>
              </a:ext>
            </a:extLst>
          </p:cNvPr>
          <p:cNvGraphicFramePr/>
          <p:nvPr>
            <p:extLst>
              <p:ext uri="{D42A27DB-BD31-4B8C-83A1-F6EECF244321}">
                <p14:modId xmlns:p14="http://schemas.microsoft.com/office/powerpoint/2010/main" val="326363057"/>
              </p:ext>
            </p:extLst>
          </p:nvPr>
        </p:nvGraphicFramePr>
        <p:xfrm>
          <a:off x="10225961" y="8175646"/>
          <a:ext cx="3520579" cy="234747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0" name="Gráfico 39">
            <a:extLst>
              <a:ext uri="{FF2B5EF4-FFF2-40B4-BE49-F238E27FC236}">
                <a16:creationId xmlns:a16="http://schemas.microsoft.com/office/drawing/2014/main" id="{F4A3A4AB-FC0B-1648-AA55-B2392760B725}"/>
              </a:ext>
            </a:extLst>
          </p:cNvPr>
          <p:cNvGraphicFramePr/>
          <p:nvPr>
            <p:extLst>
              <p:ext uri="{D42A27DB-BD31-4B8C-83A1-F6EECF244321}">
                <p14:modId xmlns:p14="http://schemas.microsoft.com/office/powerpoint/2010/main" val="2345761065"/>
              </p:ext>
            </p:extLst>
          </p:nvPr>
        </p:nvGraphicFramePr>
        <p:xfrm>
          <a:off x="8238048" y="11129887"/>
          <a:ext cx="3861789" cy="2396944"/>
        </p:xfrm>
        <a:graphic>
          <a:graphicData uri="http://schemas.openxmlformats.org/drawingml/2006/chart">
            <c:chart xmlns:c="http://schemas.openxmlformats.org/drawingml/2006/chart" xmlns:r="http://schemas.openxmlformats.org/officeDocument/2006/relationships" r:id="rId12"/>
          </a:graphicData>
        </a:graphic>
      </p:graphicFrame>
      <p:sp>
        <p:nvSpPr>
          <p:cNvPr id="41" name="CuadroTexto 40">
            <a:extLst>
              <a:ext uri="{FF2B5EF4-FFF2-40B4-BE49-F238E27FC236}">
                <a16:creationId xmlns:a16="http://schemas.microsoft.com/office/drawing/2014/main" id="{0721659E-A73A-1542-B329-625F55CA6353}"/>
              </a:ext>
            </a:extLst>
          </p:cNvPr>
          <p:cNvSpPr txBox="1"/>
          <p:nvPr/>
        </p:nvSpPr>
        <p:spPr>
          <a:xfrm>
            <a:off x="11073214" y="10584025"/>
            <a:ext cx="2376261" cy="276999"/>
          </a:xfrm>
          <a:prstGeom prst="rect">
            <a:avLst/>
          </a:prstGeom>
          <a:noFill/>
        </p:spPr>
        <p:txBody>
          <a:bodyPr wrap="square" rtlCol="0">
            <a:spAutoFit/>
          </a:bodyPr>
          <a:lstStyle/>
          <a:p>
            <a:pPr algn="ctr"/>
            <a:r>
              <a:rPr lang="es-CL" sz="1200" dirty="0">
                <a:solidFill>
                  <a:srgbClr val="384248"/>
                </a:solidFill>
              </a:rPr>
              <a:t>Proin viverra interdum.</a:t>
            </a:r>
            <a:endParaRPr lang="es-CL" sz="1200" dirty="0">
              <a:solidFill>
                <a:srgbClr val="364348"/>
              </a:solidFill>
              <a:latin typeface="Times New Roman" panose="02020603050405020304" pitchFamily="18" charset="0"/>
              <a:cs typeface="Times New Roman" panose="02020603050405020304" pitchFamily="18" charset="0"/>
            </a:endParaRPr>
          </a:p>
        </p:txBody>
      </p:sp>
      <p:sp>
        <p:nvSpPr>
          <p:cNvPr id="42" name="CuadroTexto 41">
            <a:extLst>
              <a:ext uri="{FF2B5EF4-FFF2-40B4-BE49-F238E27FC236}">
                <a16:creationId xmlns:a16="http://schemas.microsoft.com/office/drawing/2014/main" id="{D50242F8-9873-434D-89B2-2F61B389786F}"/>
              </a:ext>
            </a:extLst>
          </p:cNvPr>
          <p:cNvSpPr txBox="1"/>
          <p:nvPr/>
        </p:nvSpPr>
        <p:spPr>
          <a:xfrm>
            <a:off x="9291497" y="13536703"/>
            <a:ext cx="2376261" cy="276999"/>
          </a:xfrm>
          <a:prstGeom prst="rect">
            <a:avLst/>
          </a:prstGeom>
          <a:noFill/>
        </p:spPr>
        <p:txBody>
          <a:bodyPr wrap="square" rtlCol="0">
            <a:spAutoFit/>
          </a:bodyPr>
          <a:lstStyle/>
          <a:p>
            <a:pPr algn="ctr"/>
            <a:r>
              <a:rPr lang="es-CL" sz="1200" dirty="0">
                <a:solidFill>
                  <a:srgbClr val="384248"/>
                </a:solidFill>
              </a:rPr>
              <a:t>Proin viverra interdum.</a:t>
            </a:r>
            <a:endParaRPr lang="es-CL" sz="1200" dirty="0">
              <a:solidFill>
                <a:srgbClr val="364348"/>
              </a:solidFill>
              <a:latin typeface="Times New Roman" panose="02020603050405020304" pitchFamily="18" charset="0"/>
              <a:cs typeface="Times New Roman" panose="02020603050405020304" pitchFamily="18" charset="0"/>
            </a:endParaRPr>
          </a:p>
        </p:txBody>
      </p:sp>
      <p:sp>
        <p:nvSpPr>
          <p:cNvPr id="43" name="CuadroTexto 42">
            <a:extLst>
              <a:ext uri="{FF2B5EF4-FFF2-40B4-BE49-F238E27FC236}">
                <a16:creationId xmlns:a16="http://schemas.microsoft.com/office/drawing/2014/main" id="{8E9F8D5B-0BBB-A74D-BCAC-82BB1D16C3FF}"/>
              </a:ext>
            </a:extLst>
          </p:cNvPr>
          <p:cNvSpPr txBox="1"/>
          <p:nvPr/>
        </p:nvSpPr>
        <p:spPr>
          <a:xfrm>
            <a:off x="7930773" y="7569993"/>
            <a:ext cx="2376261" cy="276999"/>
          </a:xfrm>
          <a:prstGeom prst="rect">
            <a:avLst/>
          </a:prstGeom>
          <a:noFill/>
        </p:spPr>
        <p:txBody>
          <a:bodyPr wrap="square" rtlCol="0">
            <a:spAutoFit/>
          </a:bodyPr>
          <a:lstStyle/>
          <a:p>
            <a:pPr algn="ctr"/>
            <a:r>
              <a:rPr lang="es-CL" sz="1200" dirty="0">
                <a:solidFill>
                  <a:srgbClr val="384248"/>
                </a:solidFill>
              </a:rPr>
              <a:t>Proin viverra interdum.</a:t>
            </a:r>
            <a:endParaRPr lang="es-CL" sz="1200" dirty="0">
              <a:solidFill>
                <a:srgbClr val="364348"/>
              </a:solidFill>
              <a:latin typeface="Times New Roman" panose="02020603050405020304" pitchFamily="18" charset="0"/>
              <a:cs typeface="Times New Roman" panose="02020603050405020304" pitchFamily="18" charset="0"/>
            </a:endParaRPr>
          </a:p>
        </p:txBody>
      </p:sp>
      <p:sp>
        <p:nvSpPr>
          <p:cNvPr id="44" name="Rectángulo redondeado 43">
            <a:extLst>
              <a:ext uri="{FF2B5EF4-FFF2-40B4-BE49-F238E27FC236}">
                <a16:creationId xmlns:a16="http://schemas.microsoft.com/office/drawing/2014/main" id="{2AA16B9E-E33D-144F-BEAC-A67D3A17C11C}"/>
              </a:ext>
            </a:extLst>
          </p:cNvPr>
          <p:cNvSpPr/>
          <p:nvPr/>
        </p:nvSpPr>
        <p:spPr>
          <a:xfrm>
            <a:off x="7127082" y="14273201"/>
            <a:ext cx="6454780" cy="489730"/>
          </a:xfrm>
          <a:prstGeom prst="roundRect">
            <a:avLst/>
          </a:prstGeom>
          <a:solidFill>
            <a:srgbClr val="36434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45" name="CuadroTexto 44">
            <a:extLst>
              <a:ext uri="{FF2B5EF4-FFF2-40B4-BE49-F238E27FC236}">
                <a16:creationId xmlns:a16="http://schemas.microsoft.com/office/drawing/2014/main" id="{870833CF-D91A-564D-B2F2-0622AF85E053}"/>
              </a:ext>
            </a:extLst>
          </p:cNvPr>
          <p:cNvSpPr txBox="1"/>
          <p:nvPr/>
        </p:nvSpPr>
        <p:spPr>
          <a:xfrm>
            <a:off x="9680630" y="14370753"/>
            <a:ext cx="1342034" cy="307777"/>
          </a:xfrm>
          <a:prstGeom prst="rect">
            <a:avLst/>
          </a:prstGeom>
          <a:noFill/>
        </p:spPr>
        <p:txBody>
          <a:bodyPr wrap="none" rtlCol="0">
            <a:spAutoFit/>
          </a:bodyPr>
          <a:lstStyle/>
          <a:p>
            <a:r>
              <a:rPr lang="es-CL" sz="1400" dirty="0">
                <a:solidFill>
                  <a:schemeClr val="bg1"/>
                </a:solidFill>
                <a:latin typeface="Times New Roman" panose="02020603050405020304" pitchFamily="18" charset="0"/>
                <a:cs typeface="Times New Roman" panose="02020603050405020304" pitchFamily="18" charset="0"/>
              </a:rPr>
              <a:t>CONCLUSIÓN</a:t>
            </a:r>
          </a:p>
        </p:txBody>
      </p:sp>
      <p:sp>
        <p:nvSpPr>
          <p:cNvPr id="46" name="CuadroTexto 45">
            <a:extLst>
              <a:ext uri="{FF2B5EF4-FFF2-40B4-BE49-F238E27FC236}">
                <a16:creationId xmlns:a16="http://schemas.microsoft.com/office/drawing/2014/main" id="{DC33D7FF-C888-E84D-9B33-6838FB01837F}"/>
              </a:ext>
            </a:extLst>
          </p:cNvPr>
          <p:cNvSpPr txBox="1"/>
          <p:nvPr/>
        </p:nvSpPr>
        <p:spPr>
          <a:xfrm>
            <a:off x="7116759" y="14996429"/>
            <a:ext cx="6412422" cy="4154984"/>
          </a:xfrm>
          <a:prstGeom prst="rect">
            <a:avLst/>
          </a:prstGeom>
          <a:noFill/>
        </p:spPr>
        <p:txBody>
          <a:bodyPr wrap="square" rtlCol="0">
            <a:spAutoFit/>
          </a:bodyPr>
          <a:lstStyle/>
          <a:p>
            <a:pPr algn="just"/>
            <a:r>
              <a:rPr lang="es-CL" sz="1200" dirty="0">
                <a:solidFill>
                  <a:srgbClr val="384248"/>
                </a:solidFill>
              </a:rPr>
              <a:t>Lorem ipsum dolor sit amet, consectetur adipiscing elit. Maecenas quis tortor et magna suscipit luctus. Phasellus luctus, eros sit amet pulvinar dignissim, tortor nibh vehicula enim, a ornare risus ex mollis turpis. In augue libero, laoreet at finibus sed, tincidunt et erat. Maecenas viverra consectetur nibh laoreet finibus. Pellentesque leo erat, gravida in feugiat sit amet, mollis sit amet lectus. Morbi egestas maximus nisi pharetra suscipit. Phasellus vehicula id nisi a fermentum. Nullam ultrices consectetur est, vel hendrerit purus convallis et. Proin mi lectus, sollicitudin a turpis venenatis, placerat consequat ipsum. Phasellus non enim in eros volutpat elementum et sed leo.</a:t>
            </a:r>
          </a:p>
          <a:p>
            <a:pPr algn="just"/>
            <a:endParaRPr lang="es-CL" sz="1200" dirty="0">
              <a:solidFill>
                <a:srgbClr val="384248"/>
              </a:solidFill>
            </a:endParaRPr>
          </a:p>
          <a:p>
            <a:pPr algn="just"/>
            <a:r>
              <a:rPr lang="es-CL" sz="1200" dirty="0">
                <a:solidFill>
                  <a:srgbClr val="384248"/>
                </a:solidFill>
              </a:rPr>
              <a:t>Proin viverra interdum tellus, sed vehicula sem malesuada eu. Ut blandit vulputate pellentesque. Ut mollis diam eget ex congue pulvinar. Quisque sollicitudin erat lorem, in porttitor ligula tristique vel. </a:t>
            </a:r>
          </a:p>
          <a:p>
            <a:pPr algn="just"/>
            <a:endParaRPr lang="es-CL" sz="1200" dirty="0">
              <a:solidFill>
                <a:srgbClr val="384248"/>
              </a:solidFill>
            </a:endParaRPr>
          </a:p>
          <a:p>
            <a:pPr algn="just"/>
            <a:r>
              <a:rPr lang="es-CL" sz="1200" dirty="0">
                <a:solidFill>
                  <a:srgbClr val="384248"/>
                </a:solidFill>
              </a:rPr>
              <a:t>Lorem ipsum dolor sit amet, consectetur adipiscing elit. Maecenas quis tortor et magna suscipit luctus. Phasellus luctus, eros sit amet pulvinar dignissim, tortor nibh vehicula enim, a ornare risus ex mollis turpis. In augue libero, laoreet at finibus sed, tincidunt et erat. Maecenas viverra consectetur nibh laoreet finibus. Pellentesque leo erat, gravida in feugiat sit amet, mollis sit amet lectus. Morbi egestas maximus nisi pharetra suscipit. Phasellus vehicula id nisi a fermentum. Nullam ultrices consectetur est, vel hendrerit purus convallis et. Proin mi lectus, sollicitudin a turpis venenatis, placerat consequat ipsum. Phasellus non enim in eros volutpat elementum et sed leo.</a:t>
            </a:r>
          </a:p>
          <a:p>
            <a:pPr algn="just"/>
            <a:endParaRPr lang="es-CL" sz="1200" dirty="0">
              <a:solidFill>
                <a:srgbClr val="384248"/>
              </a:solidFill>
            </a:endParaRPr>
          </a:p>
          <a:p>
            <a:pPr algn="just"/>
            <a:r>
              <a:rPr lang="es-CL" sz="1200" dirty="0">
                <a:solidFill>
                  <a:srgbClr val="384248"/>
                </a:solidFill>
              </a:rPr>
              <a:t>Proin viverra interdum tellus, sed vehicula sem malesuada eu. Ut blandit vulputate pellentesque. Ut mollis diam eget ex congue pulvinar. Quisque sollicitudin erat lorem, in porttitor ligula tristique vel. </a:t>
            </a:r>
          </a:p>
          <a:p>
            <a:pPr algn="just"/>
            <a:endParaRPr lang="es-CL" sz="1200" dirty="0">
              <a:solidFill>
                <a:srgbClr val="384248"/>
              </a:solidFill>
            </a:endParaRPr>
          </a:p>
        </p:txBody>
      </p:sp>
      <p:sp>
        <p:nvSpPr>
          <p:cNvPr id="13" name="CuadroTexto 12">
            <a:extLst>
              <a:ext uri="{FF2B5EF4-FFF2-40B4-BE49-F238E27FC236}">
                <a16:creationId xmlns:a16="http://schemas.microsoft.com/office/drawing/2014/main" id="{820253A6-69E1-A34A-AA1D-E469B82DC3ED}"/>
              </a:ext>
            </a:extLst>
          </p:cNvPr>
          <p:cNvSpPr txBox="1"/>
          <p:nvPr/>
        </p:nvSpPr>
        <p:spPr>
          <a:xfrm>
            <a:off x="1929424" y="9930566"/>
            <a:ext cx="3830006" cy="276999"/>
          </a:xfrm>
          <a:prstGeom prst="rect">
            <a:avLst/>
          </a:prstGeom>
          <a:noFill/>
        </p:spPr>
        <p:txBody>
          <a:bodyPr wrap="square" rtlCol="0">
            <a:spAutoFit/>
          </a:bodyPr>
          <a:lstStyle/>
          <a:p>
            <a:r>
              <a:rPr lang="es-CL" sz="1200" dirty="0">
                <a:solidFill>
                  <a:srgbClr val="364348"/>
                </a:solidFill>
                <a:latin typeface="Times New Roman" panose="02020603050405020304" pitchFamily="18" charset="0"/>
                <a:cs typeface="Times New Roman" panose="02020603050405020304" pitchFamily="18" charset="0"/>
              </a:rPr>
              <a:t>Figura 1. </a:t>
            </a:r>
            <a:r>
              <a:rPr lang="es-CL" sz="1200" dirty="0">
                <a:solidFill>
                  <a:srgbClr val="384248"/>
                </a:solidFill>
              </a:rPr>
              <a:t>Proin viverra interdum tellus, sed vehicula sem.</a:t>
            </a:r>
            <a:endParaRPr lang="es-CL" sz="1200" dirty="0">
              <a:solidFill>
                <a:srgbClr val="364348"/>
              </a:solidFill>
              <a:latin typeface="Times New Roman" panose="02020603050405020304" pitchFamily="18" charset="0"/>
              <a:cs typeface="Times New Roman" panose="02020603050405020304" pitchFamily="18" charset="0"/>
            </a:endParaRPr>
          </a:p>
        </p:txBody>
      </p:sp>
      <p:sp>
        <p:nvSpPr>
          <p:cNvPr id="60" name="CuadroTexto 59">
            <a:extLst>
              <a:ext uri="{FF2B5EF4-FFF2-40B4-BE49-F238E27FC236}">
                <a16:creationId xmlns:a16="http://schemas.microsoft.com/office/drawing/2014/main" id="{3D52B8D9-3822-5544-8CFC-F4B6B921357D}"/>
              </a:ext>
            </a:extLst>
          </p:cNvPr>
          <p:cNvSpPr txBox="1"/>
          <p:nvPr/>
        </p:nvSpPr>
        <p:spPr>
          <a:xfrm>
            <a:off x="3712591" y="2107399"/>
            <a:ext cx="6183708" cy="584775"/>
          </a:xfrm>
          <a:prstGeom prst="rect">
            <a:avLst/>
          </a:prstGeom>
          <a:noFill/>
        </p:spPr>
        <p:txBody>
          <a:bodyPr wrap="square" rtlCol="0">
            <a:spAutoFit/>
          </a:bodyPr>
          <a:lstStyle/>
          <a:p>
            <a:pPr algn="ctr"/>
            <a:r>
              <a:rPr lang="es-CL" sz="1600" dirty="0">
                <a:solidFill>
                  <a:schemeClr val="bg1"/>
                </a:solidFill>
                <a:latin typeface="Times New Roman" panose="02020603050405020304" pitchFamily="18" charset="0"/>
                <a:cs typeface="Times New Roman" panose="02020603050405020304" pitchFamily="18" charset="0"/>
              </a:rPr>
              <a:t>Alumnos: Lorem ipsum dolor sit amet, consectetur adipiscing elit. Maecenas quis tortor et magna suscipit luctus.</a:t>
            </a:r>
          </a:p>
        </p:txBody>
      </p:sp>
      <p:sp>
        <p:nvSpPr>
          <p:cNvPr id="61" name="CuadroTexto 60">
            <a:extLst>
              <a:ext uri="{FF2B5EF4-FFF2-40B4-BE49-F238E27FC236}">
                <a16:creationId xmlns:a16="http://schemas.microsoft.com/office/drawing/2014/main" id="{11E282EF-721C-C24B-8BE0-D330F4A3D138}"/>
              </a:ext>
            </a:extLst>
          </p:cNvPr>
          <p:cNvSpPr txBox="1"/>
          <p:nvPr/>
        </p:nvSpPr>
        <p:spPr>
          <a:xfrm>
            <a:off x="4091686" y="2700818"/>
            <a:ext cx="5447149" cy="338554"/>
          </a:xfrm>
          <a:prstGeom prst="rect">
            <a:avLst/>
          </a:prstGeom>
          <a:noFill/>
        </p:spPr>
        <p:txBody>
          <a:bodyPr wrap="square" rtlCol="0">
            <a:spAutoFit/>
          </a:bodyPr>
          <a:lstStyle/>
          <a:p>
            <a:pPr algn="ctr"/>
            <a:r>
              <a:rPr lang="es-ES" sz="1600" dirty="0">
                <a:solidFill>
                  <a:schemeClr val="bg1"/>
                </a:solidFill>
                <a:latin typeface="Times New Roman" panose="02020603050405020304" pitchFamily="18" charset="0"/>
                <a:cs typeface="Times New Roman" panose="02020603050405020304" pitchFamily="18" charset="0"/>
              </a:rPr>
              <a:t>ÁREA DE INGENIERÍA ESTRUCTURAL</a:t>
            </a:r>
            <a:endParaRPr lang="es-CL" sz="1600" dirty="0">
              <a:solidFill>
                <a:schemeClr val="bg1"/>
              </a:solidFill>
              <a:latin typeface="Times New Roman" panose="02020603050405020304" pitchFamily="18" charset="0"/>
              <a:cs typeface="Times New Roman" panose="02020603050405020304" pitchFamily="18" charset="0"/>
            </a:endParaRPr>
          </a:p>
        </p:txBody>
      </p:sp>
      <p:cxnSp>
        <p:nvCxnSpPr>
          <p:cNvPr id="27" name="Conector recto 26">
            <a:extLst>
              <a:ext uri="{FF2B5EF4-FFF2-40B4-BE49-F238E27FC236}">
                <a16:creationId xmlns:a16="http://schemas.microsoft.com/office/drawing/2014/main" id="{4CA543F5-8985-554C-B34A-985E6276E42B}"/>
              </a:ext>
            </a:extLst>
          </p:cNvPr>
          <p:cNvCxnSpPr>
            <a:cxnSpLocks/>
          </p:cNvCxnSpPr>
          <p:nvPr/>
        </p:nvCxnSpPr>
        <p:spPr>
          <a:xfrm>
            <a:off x="6890709" y="3372755"/>
            <a:ext cx="39734" cy="15991010"/>
          </a:xfrm>
          <a:prstGeom prst="line">
            <a:avLst/>
          </a:prstGeom>
          <a:ln w="25400">
            <a:solidFill>
              <a:schemeClr val="tx2"/>
            </a:solidFill>
          </a:ln>
        </p:spPr>
        <p:style>
          <a:lnRef idx="1">
            <a:schemeClr val="dk1"/>
          </a:lnRef>
          <a:fillRef idx="0">
            <a:schemeClr val="dk1"/>
          </a:fillRef>
          <a:effectRef idx="0">
            <a:schemeClr val="dk1"/>
          </a:effectRef>
          <a:fontRef idx="minor">
            <a:schemeClr val="tx1"/>
          </a:fontRef>
        </p:style>
      </p:cxnSp>
      <p:sp>
        <p:nvSpPr>
          <p:cNvPr id="3" name="CuadroTexto 2">
            <a:extLst>
              <a:ext uri="{FF2B5EF4-FFF2-40B4-BE49-F238E27FC236}">
                <a16:creationId xmlns:a16="http://schemas.microsoft.com/office/drawing/2014/main" id="{4E96759D-F75C-AE45-95BA-C0E35A2A9FF6}"/>
              </a:ext>
            </a:extLst>
          </p:cNvPr>
          <p:cNvSpPr txBox="1"/>
          <p:nvPr/>
        </p:nvSpPr>
        <p:spPr>
          <a:xfrm>
            <a:off x="-4451230" y="5262113"/>
            <a:ext cx="184731" cy="369332"/>
          </a:xfrm>
          <a:prstGeom prst="rect">
            <a:avLst/>
          </a:prstGeom>
          <a:noFill/>
        </p:spPr>
        <p:txBody>
          <a:bodyPr wrap="none" rtlCol="0">
            <a:spAutoFit/>
          </a:bodyPr>
          <a:lstStyle/>
          <a:p>
            <a:endParaRPr lang="es-CL"/>
          </a:p>
        </p:txBody>
      </p:sp>
      <p:pic>
        <p:nvPicPr>
          <p:cNvPr id="25" name="Imagen 24">
            <a:extLst>
              <a:ext uri="{FF2B5EF4-FFF2-40B4-BE49-F238E27FC236}">
                <a16:creationId xmlns:a16="http://schemas.microsoft.com/office/drawing/2014/main" id="{1F9A350A-B0D3-50E8-C28F-A2358078ECC4}"/>
              </a:ext>
            </a:extLst>
          </p:cNvPr>
          <p:cNvPicPr>
            <a:picLocks noChangeAspect="1"/>
          </p:cNvPicPr>
          <p:nvPr/>
        </p:nvPicPr>
        <p:blipFill>
          <a:blip r:embed="rId13"/>
          <a:stretch>
            <a:fillRect/>
          </a:stretch>
        </p:blipFill>
        <p:spPr>
          <a:xfrm>
            <a:off x="10645400" y="409713"/>
            <a:ext cx="2968350" cy="937167"/>
          </a:xfrm>
          <a:prstGeom prst="rect">
            <a:avLst/>
          </a:prstGeom>
        </p:spPr>
      </p:pic>
    </p:spTree>
    <p:extLst>
      <p:ext uri="{BB962C8B-B14F-4D97-AF65-F5344CB8AC3E}">
        <p14:creationId xmlns:p14="http://schemas.microsoft.com/office/powerpoint/2010/main" val="21611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1998</TotalTime>
  <Words>898</Words>
  <Application>Microsoft Macintosh PowerPoint</Application>
  <PresentationFormat>Personalizado</PresentationFormat>
  <Paragraphs>52</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Times New Roman</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Felipe Peña</dc:creator>
  <cp:lastModifiedBy>Felipe Peña</cp:lastModifiedBy>
  <cp:revision>22</cp:revision>
  <dcterms:created xsi:type="dcterms:W3CDTF">2020-06-23T21:27:32Z</dcterms:created>
  <dcterms:modified xsi:type="dcterms:W3CDTF">2023-09-04T18:59:31Z</dcterms:modified>
</cp:coreProperties>
</file>